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93" r:id="rId3"/>
    <p:sldId id="273" r:id="rId4"/>
    <p:sldId id="294" r:id="rId5"/>
    <p:sldId id="297" r:id="rId6"/>
    <p:sldId id="305" r:id="rId7"/>
    <p:sldId id="279" r:id="rId8"/>
    <p:sldId id="298" r:id="rId9"/>
    <p:sldId id="299" r:id="rId10"/>
    <p:sldId id="300" r:id="rId11"/>
    <p:sldId id="303" r:id="rId12"/>
    <p:sldId id="304" r:id="rId13"/>
    <p:sldId id="283" r:id="rId14"/>
    <p:sldId id="301" r:id="rId15"/>
    <p:sldId id="30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14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47371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미니 프로젝트 </a:t>
            </a:r>
            <a:endParaRPr lang="en-US" altLang="ko-KR" sz="6000" spc="-15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6000" spc="-15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포트폴리오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59218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i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대학교 학사 정보 확인 및 학생 관리 프로그램</a:t>
            </a:r>
            <a:endParaRPr lang="en-US" altLang="ko-KR" sz="2400" i="1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2000" i="1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000" i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</a:t>
            </a:r>
            <a:r>
              <a:rPr lang="ko-KR" altLang="en-US" sz="2000" i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조 </a:t>
            </a:r>
            <a:r>
              <a:rPr lang="en-US" altLang="ko-KR" sz="2000" i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000" i="1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신호연</a:t>
            </a:r>
            <a:r>
              <a:rPr lang="en-US" altLang="ko-KR" sz="2000" i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000" i="1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유성문</a:t>
            </a:r>
            <a:r>
              <a:rPr lang="en-US" altLang="ko-KR" sz="2000" i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000" i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강가연</a:t>
            </a:r>
            <a:r>
              <a:rPr lang="en-US" altLang="ko-KR" sz="2000" i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000" i="1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김희구</a:t>
            </a:r>
            <a:endParaRPr lang="ko-KR" altLang="en-US" sz="2000" i="1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4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2-3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테이블 명세서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EE901189-A3F0-994A-EDA1-98BFBC2BB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899948"/>
              </p:ext>
            </p:extLst>
          </p:nvPr>
        </p:nvGraphicFramePr>
        <p:xfrm>
          <a:off x="1139187" y="1032561"/>
          <a:ext cx="9913619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397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834501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104756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  <a:gridCol w="878889">
                  <a:extLst>
                    <a:ext uri="{9D8B030D-6E8A-4147-A177-3AD203B41FA5}">
                      <a16:colId xmlns:a16="http://schemas.microsoft.com/office/drawing/2014/main" val="3359867479"/>
                    </a:ext>
                  </a:extLst>
                </a:gridCol>
                <a:gridCol w="652509">
                  <a:extLst>
                    <a:ext uri="{9D8B030D-6E8A-4147-A177-3AD203B41FA5}">
                      <a16:colId xmlns:a16="http://schemas.microsoft.com/office/drawing/2014/main" val="63411915"/>
                    </a:ext>
                  </a:extLst>
                </a:gridCol>
                <a:gridCol w="652509">
                  <a:extLst>
                    <a:ext uri="{9D8B030D-6E8A-4147-A177-3AD203B41FA5}">
                      <a16:colId xmlns:a16="http://schemas.microsoft.com/office/drawing/2014/main" val="3338206785"/>
                    </a:ext>
                  </a:extLst>
                </a:gridCol>
                <a:gridCol w="1189608">
                  <a:extLst>
                    <a:ext uri="{9D8B030D-6E8A-4147-A177-3AD203B41FA5}">
                      <a16:colId xmlns:a16="http://schemas.microsoft.com/office/drawing/2014/main" val="3554288111"/>
                    </a:ext>
                  </a:extLst>
                </a:gridCol>
                <a:gridCol w="3888641">
                  <a:extLst>
                    <a:ext uri="{9D8B030D-6E8A-4147-A177-3AD203B41FA5}">
                      <a16:colId xmlns:a16="http://schemas.microsoft.com/office/drawing/2014/main" val="3754179744"/>
                    </a:ext>
                  </a:extLst>
                </a:gridCol>
              </a:tblGrid>
              <a:tr h="392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테이블</a:t>
                      </a:r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열 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데이터 형식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제약 조건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기본키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외래키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Fk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테이블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비고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2514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관리자</a:t>
                      </a:r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(professor)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pro_id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VARCHAR(15)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PK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pro_pwd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VARCHAR(20)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pro_name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VARCHAR(10)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major_id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VARCHAR(10)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FK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전공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(major)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</a:tbl>
          </a:graphicData>
        </a:graphic>
      </p:graphicFrame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919180-5E97-493B-865C-FDDA6907C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934829"/>
              </p:ext>
            </p:extLst>
          </p:nvPr>
        </p:nvGraphicFramePr>
        <p:xfrm>
          <a:off x="1139185" y="5539229"/>
          <a:ext cx="991361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397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877477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1004589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  <a:gridCol w="878889">
                  <a:extLst>
                    <a:ext uri="{9D8B030D-6E8A-4147-A177-3AD203B41FA5}">
                      <a16:colId xmlns:a16="http://schemas.microsoft.com/office/drawing/2014/main" val="3359867479"/>
                    </a:ext>
                  </a:extLst>
                </a:gridCol>
                <a:gridCol w="652509">
                  <a:extLst>
                    <a:ext uri="{9D8B030D-6E8A-4147-A177-3AD203B41FA5}">
                      <a16:colId xmlns:a16="http://schemas.microsoft.com/office/drawing/2014/main" val="63411915"/>
                    </a:ext>
                  </a:extLst>
                </a:gridCol>
                <a:gridCol w="652509">
                  <a:extLst>
                    <a:ext uri="{9D8B030D-6E8A-4147-A177-3AD203B41FA5}">
                      <a16:colId xmlns:a16="http://schemas.microsoft.com/office/drawing/2014/main" val="3338206785"/>
                    </a:ext>
                  </a:extLst>
                </a:gridCol>
                <a:gridCol w="1189608">
                  <a:extLst>
                    <a:ext uri="{9D8B030D-6E8A-4147-A177-3AD203B41FA5}">
                      <a16:colId xmlns:a16="http://schemas.microsoft.com/office/drawing/2014/main" val="3554288111"/>
                    </a:ext>
                  </a:extLst>
                </a:gridCol>
                <a:gridCol w="3888641">
                  <a:extLst>
                    <a:ext uri="{9D8B030D-6E8A-4147-A177-3AD203B41FA5}">
                      <a16:colId xmlns:a16="http://schemas.microsoft.com/office/drawing/2014/main" val="3754179744"/>
                    </a:ext>
                  </a:extLst>
                </a:gridCol>
              </a:tblGrid>
              <a:tr h="392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테이블</a:t>
                      </a:r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열 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데이터 형식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제약 조건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기본키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외래키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Fk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테이블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비고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2514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전공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(major)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major_id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VARCHAR(10)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PK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major_name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VARCHAR(30)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UNIQUE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</a:tbl>
          </a:graphicData>
        </a:graphic>
      </p:graphicFrame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C01841EB-AD0E-406D-A0DB-781DE1867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898721"/>
              </p:ext>
            </p:extLst>
          </p:nvPr>
        </p:nvGraphicFramePr>
        <p:xfrm>
          <a:off x="1139185" y="2657245"/>
          <a:ext cx="9913619" cy="267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397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877477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1004589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  <a:gridCol w="878889">
                  <a:extLst>
                    <a:ext uri="{9D8B030D-6E8A-4147-A177-3AD203B41FA5}">
                      <a16:colId xmlns:a16="http://schemas.microsoft.com/office/drawing/2014/main" val="3359867479"/>
                    </a:ext>
                  </a:extLst>
                </a:gridCol>
                <a:gridCol w="652509">
                  <a:extLst>
                    <a:ext uri="{9D8B030D-6E8A-4147-A177-3AD203B41FA5}">
                      <a16:colId xmlns:a16="http://schemas.microsoft.com/office/drawing/2014/main" val="63411915"/>
                    </a:ext>
                  </a:extLst>
                </a:gridCol>
                <a:gridCol w="652509">
                  <a:extLst>
                    <a:ext uri="{9D8B030D-6E8A-4147-A177-3AD203B41FA5}">
                      <a16:colId xmlns:a16="http://schemas.microsoft.com/office/drawing/2014/main" val="3338206785"/>
                    </a:ext>
                  </a:extLst>
                </a:gridCol>
                <a:gridCol w="1189608">
                  <a:extLst>
                    <a:ext uri="{9D8B030D-6E8A-4147-A177-3AD203B41FA5}">
                      <a16:colId xmlns:a16="http://schemas.microsoft.com/office/drawing/2014/main" val="3554288111"/>
                    </a:ext>
                  </a:extLst>
                </a:gridCol>
                <a:gridCol w="3888641">
                  <a:extLst>
                    <a:ext uri="{9D8B030D-6E8A-4147-A177-3AD203B41FA5}">
                      <a16:colId xmlns:a16="http://schemas.microsoft.com/office/drawing/2014/main" val="3754179744"/>
                    </a:ext>
                  </a:extLst>
                </a:gridCol>
              </a:tblGrid>
              <a:tr h="392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테이블</a:t>
                      </a:r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열 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데이터 형식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제약 조건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기본키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외래키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Fk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테이블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비고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251460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사용자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(student)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std_id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VARCHAR(15)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PK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std_pwd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VARCHAR(20)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std_name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VARCHAR(20)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206906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std_grade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VARCHAR(10)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7501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std_status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VARCHAR(10)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551228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std_email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VARCHAR(30)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637055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std_phone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VARCHAR(20)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110574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std_address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VARCHAR(70)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Default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04474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major_id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VARCHAR(10)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FK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전공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(major)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88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190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4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2-3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테이블 명세서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EE901189-A3F0-994A-EDA1-98BFBC2BB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280459"/>
              </p:ext>
            </p:extLst>
          </p:nvPr>
        </p:nvGraphicFramePr>
        <p:xfrm>
          <a:off x="1139184" y="828532"/>
          <a:ext cx="9913619" cy="1668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016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761882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104756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  <a:gridCol w="878889">
                  <a:extLst>
                    <a:ext uri="{9D8B030D-6E8A-4147-A177-3AD203B41FA5}">
                      <a16:colId xmlns:a16="http://schemas.microsoft.com/office/drawing/2014/main" val="3359867479"/>
                    </a:ext>
                  </a:extLst>
                </a:gridCol>
                <a:gridCol w="652509">
                  <a:extLst>
                    <a:ext uri="{9D8B030D-6E8A-4147-A177-3AD203B41FA5}">
                      <a16:colId xmlns:a16="http://schemas.microsoft.com/office/drawing/2014/main" val="63411915"/>
                    </a:ext>
                  </a:extLst>
                </a:gridCol>
                <a:gridCol w="652509">
                  <a:extLst>
                    <a:ext uri="{9D8B030D-6E8A-4147-A177-3AD203B41FA5}">
                      <a16:colId xmlns:a16="http://schemas.microsoft.com/office/drawing/2014/main" val="3338206785"/>
                    </a:ext>
                  </a:extLst>
                </a:gridCol>
                <a:gridCol w="1189608">
                  <a:extLst>
                    <a:ext uri="{9D8B030D-6E8A-4147-A177-3AD203B41FA5}">
                      <a16:colId xmlns:a16="http://schemas.microsoft.com/office/drawing/2014/main" val="3554288111"/>
                    </a:ext>
                  </a:extLst>
                </a:gridCol>
                <a:gridCol w="3888641">
                  <a:extLst>
                    <a:ext uri="{9D8B030D-6E8A-4147-A177-3AD203B41FA5}">
                      <a16:colId xmlns:a16="http://schemas.microsoft.com/office/drawing/2014/main" val="3754179744"/>
                    </a:ext>
                  </a:extLst>
                </a:gridCol>
              </a:tblGrid>
              <a:tr h="392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테이블</a:t>
                      </a:r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열 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데이터 형식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제약 조건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기본키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외래키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Fk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테이블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비고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25146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출결</a:t>
                      </a:r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(attendance)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att_id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PK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AUTO_INCREMENT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att_date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TIMESTAMP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att_status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VARCHAR(10)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std_id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VARCHAR(15)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FK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학생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(student)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sub_id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VARCHAR(15)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FK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과목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(subject)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773203"/>
                  </a:ext>
                </a:extLst>
              </a:tr>
            </a:tbl>
          </a:graphicData>
        </a:graphic>
      </p:graphicFrame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C01841EB-AD0E-406D-A0DB-781DE1867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40262"/>
              </p:ext>
            </p:extLst>
          </p:nvPr>
        </p:nvGraphicFramePr>
        <p:xfrm>
          <a:off x="1139183" y="2642372"/>
          <a:ext cx="9913619" cy="267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397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1040358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3359867479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63411915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3338206785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3554288111"/>
                    </a:ext>
                  </a:extLst>
                </a:gridCol>
                <a:gridCol w="3699504">
                  <a:extLst>
                    <a:ext uri="{9D8B030D-6E8A-4147-A177-3AD203B41FA5}">
                      <a16:colId xmlns:a16="http://schemas.microsoft.com/office/drawing/2014/main" val="3754179744"/>
                    </a:ext>
                  </a:extLst>
                </a:gridCol>
              </a:tblGrid>
              <a:tr h="392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테이블</a:t>
                      </a:r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열 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데이터 형식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제약 조건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기본키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외래키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Fk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테이블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비고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251460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과목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(subject)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sub_id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VARCHAR(15)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PK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sub_name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VARCHAR(30)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sub_course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VARCHAR(10)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206906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sub_semester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VARCHAR(20)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7501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sub_day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VARCHAR(10)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551228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sub_start_time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637055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sub_end_time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110574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sub_credit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04474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pro_id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VARCHAR(15)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FK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교수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(professor)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885108"/>
                  </a:ext>
                </a:extLst>
              </a:tr>
            </a:tbl>
          </a:graphicData>
        </a:graphic>
      </p:graphicFrame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FE07233C-143A-4613-9E06-ACDDCA926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673929"/>
              </p:ext>
            </p:extLst>
          </p:nvPr>
        </p:nvGraphicFramePr>
        <p:xfrm>
          <a:off x="1139183" y="5462053"/>
          <a:ext cx="9913619" cy="1165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397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877477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1004589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  <a:gridCol w="878889">
                  <a:extLst>
                    <a:ext uri="{9D8B030D-6E8A-4147-A177-3AD203B41FA5}">
                      <a16:colId xmlns:a16="http://schemas.microsoft.com/office/drawing/2014/main" val="3359867479"/>
                    </a:ext>
                  </a:extLst>
                </a:gridCol>
                <a:gridCol w="652509">
                  <a:extLst>
                    <a:ext uri="{9D8B030D-6E8A-4147-A177-3AD203B41FA5}">
                      <a16:colId xmlns:a16="http://schemas.microsoft.com/office/drawing/2014/main" val="63411915"/>
                    </a:ext>
                  </a:extLst>
                </a:gridCol>
                <a:gridCol w="652509">
                  <a:extLst>
                    <a:ext uri="{9D8B030D-6E8A-4147-A177-3AD203B41FA5}">
                      <a16:colId xmlns:a16="http://schemas.microsoft.com/office/drawing/2014/main" val="3338206785"/>
                    </a:ext>
                  </a:extLst>
                </a:gridCol>
                <a:gridCol w="1189608">
                  <a:extLst>
                    <a:ext uri="{9D8B030D-6E8A-4147-A177-3AD203B41FA5}">
                      <a16:colId xmlns:a16="http://schemas.microsoft.com/office/drawing/2014/main" val="3554288111"/>
                    </a:ext>
                  </a:extLst>
                </a:gridCol>
                <a:gridCol w="3888641">
                  <a:extLst>
                    <a:ext uri="{9D8B030D-6E8A-4147-A177-3AD203B41FA5}">
                      <a16:colId xmlns:a16="http://schemas.microsoft.com/office/drawing/2014/main" val="3754179744"/>
                    </a:ext>
                  </a:extLst>
                </a:gridCol>
              </a:tblGrid>
              <a:tr h="392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테이블</a:t>
                      </a:r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열 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데이터 형식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제약 조건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기본키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외래키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Fk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테이블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비고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25146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수강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(lecture)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lec_id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PK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AUTO_INCREMENT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std_id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VARCHAR(15)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FK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학생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(student)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sub_id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VARCHAR(15)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FK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과목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(subject)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615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553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4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2-3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테이블 명세서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EE901189-A3F0-994A-EDA1-98BFBC2BB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01534"/>
              </p:ext>
            </p:extLst>
          </p:nvPr>
        </p:nvGraphicFramePr>
        <p:xfrm>
          <a:off x="1139185" y="937745"/>
          <a:ext cx="9913619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397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1044166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3359867479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63411915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3338206785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3554288111"/>
                    </a:ext>
                  </a:extLst>
                </a:gridCol>
                <a:gridCol w="3518531">
                  <a:extLst>
                    <a:ext uri="{9D8B030D-6E8A-4147-A177-3AD203B41FA5}">
                      <a16:colId xmlns:a16="http://schemas.microsoft.com/office/drawing/2014/main" val="3754179744"/>
                    </a:ext>
                  </a:extLst>
                </a:gridCol>
              </a:tblGrid>
              <a:tr h="392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테이블</a:t>
                      </a:r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열 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데이터 형식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제약 조건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기본키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외래키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Fk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테이블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비고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2514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공지사항</a:t>
                      </a:r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(notice)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notice_id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PK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AUTO_INCREMENT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notice_name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VARCHAR(45)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notice_content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TEXT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notice_date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</a:tbl>
          </a:graphicData>
        </a:graphic>
      </p:graphicFrame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919180-5E97-493B-865C-FDDA6907C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70547"/>
              </p:ext>
            </p:extLst>
          </p:nvPr>
        </p:nvGraphicFramePr>
        <p:xfrm>
          <a:off x="1139184" y="4810383"/>
          <a:ext cx="9913620" cy="1668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166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3359867479"/>
                    </a:ext>
                  </a:extLst>
                </a:gridCol>
                <a:gridCol w="614363">
                  <a:extLst>
                    <a:ext uri="{9D8B030D-6E8A-4147-A177-3AD203B41FA5}">
                      <a16:colId xmlns:a16="http://schemas.microsoft.com/office/drawing/2014/main" val="63411915"/>
                    </a:ext>
                  </a:extLst>
                </a:gridCol>
                <a:gridCol w="614363">
                  <a:extLst>
                    <a:ext uri="{9D8B030D-6E8A-4147-A177-3AD203B41FA5}">
                      <a16:colId xmlns:a16="http://schemas.microsoft.com/office/drawing/2014/main" val="3338206785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554288111"/>
                    </a:ext>
                  </a:extLst>
                </a:gridCol>
                <a:gridCol w="2842253">
                  <a:extLst>
                    <a:ext uri="{9D8B030D-6E8A-4147-A177-3AD203B41FA5}">
                      <a16:colId xmlns:a16="http://schemas.microsoft.com/office/drawing/2014/main" val="3754179744"/>
                    </a:ext>
                  </a:extLst>
                </a:gridCol>
              </a:tblGrid>
              <a:tr h="392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테이블</a:t>
                      </a:r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열 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데이터 형식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제약 조건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기본키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외래키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Fk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테이블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비고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25146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커뮤니티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(community)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community_id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PK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AUTO_INCREMENT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community_name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VARCHAR(45)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community_content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TEXT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85832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community_date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DATE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89796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community_writer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VARCHAR(15)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891485"/>
                  </a:ext>
                </a:extLst>
              </a:tr>
            </a:tbl>
          </a:graphicData>
        </a:graphic>
      </p:graphicFrame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C01841EB-AD0E-406D-A0DB-781DE1867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438301"/>
              </p:ext>
            </p:extLst>
          </p:nvPr>
        </p:nvGraphicFramePr>
        <p:xfrm>
          <a:off x="1139185" y="2496874"/>
          <a:ext cx="9913619" cy="217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397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877477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1004589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  <a:gridCol w="878889">
                  <a:extLst>
                    <a:ext uri="{9D8B030D-6E8A-4147-A177-3AD203B41FA5}">
                      <a16:colId xmlns:a16="http://schemas.microsoft.com/office/drawing/2014/main" val="3359867479"/>
                    </a:ext>
                  </a:extLst>
                </a:gridCol>
                <a:gridCol w="652509">
                  <a:extLst>
                    <a:ext uri="{9D8B030D-6E8A-4147-A177-3AD203B41FA5}">
                      <a16:colId xmlns:a16="http://schemas.microsoft.com/office/drawing/2014/main" val="63411915"/>
                    </a:ext>
                  </a:extLst>
                </a:gridCol>
                <a:gridCol w="652509">
                  <a:extLst>
                    <a:ext uri="{9D8B030D-6E8A-4147-A177-3AD203B41FA5}">
                      <a16:colId xmlns:a16="http://schemas.microsoft.com/office/drawing/2014/main" val="3338206785"/>
                    </a:ext>
                  </a:extLst>
                </a:gridCol>
                <a:gridCol w="1189608">
                  <a:extLst>
                    <a:ext uri="{9D8B030D-6E8A-4147-A177-3AD203B41FA5}">
                      <a16:colId xmlns:a16="http://schemas.microsoft.com/office/drawing/2014/main" val="3554288111"/>
                    </a:ext>
                  </a:extLst>
                </a:gridCol>
                <a:gridCol w="3888641">
                  <a:extLst>
                    <a:ext uri="{9D8B030D-6E8A-4147-A177-3AD203B41FA5}">
                      <a16:colId xmlns:a16="http://schemas.microsoft.com/office/drawing/2014/main" val="3754179744"/>
                    </a:ext>
                  </a:extLst>
                </a:gridCol>
              </a:tblGrid>
              <a:tr h="392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테이블</a:t>
                      </a:r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열 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데이터 형식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제약 조건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기본키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외래키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Fk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테이블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비고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25146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점수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(score)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score_id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PK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AUTO_INCREMENT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score_mid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Default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score_fin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Default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206906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score_att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Default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7501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score_grd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DOUBLE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Default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551228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std_id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VARCHAR(15)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Fk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학생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(student)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637055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sub_id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VARCHAR(15)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 NULL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Fk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과목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(subject)</a:t>
                      </a: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110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462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5913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프로젝트 실행화면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4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3-1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665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사용자</a:t>
            </a:r>
            <a:r>
              <a:rPr lang="en-US" altLang="ko-KR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학생</a:t>
            </a:r>
            <a:r>
              <a:rPr lang="en-US" altLang="ko-KR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화면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85F6A0D1-4FC4-435A-8E86-2C57E05EE943}"/>
              </a:ext>
            </a:extLst>
          </p:cNvPr>
          <p:cNvGrpSpPr/>
          <p:nvPr/>
        </p:nvGrpSpPr>
        <p:grpSpPr>
          <a:xfrm>
            <a:off x="107716" y="908228"/>
            <a:ext cx="2266166" cy="1383722"/>
            <a:chOff x="339379" y="908229"/>
            <a:chExt cx="2266166" cy="13837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D90DEA1-33C8-460C-AA20-6DAC34B77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79" y="908229"/>
              <a:ext cx="2266166" cy="1227507"/>
            </a:xfrm>
            <a:custGeom>
              <a:avLst/>
              <a:gdLst>
                <a:gd name="connsiteX0" fmla="*/ 0 w 2266166"/>
                <a:gd name="connsiteY0" fmla="*/ 0 h 1227507"/>
                <a:gd name="connsiteX1" fmla="*/ 2266166 w 2266166"/>
                <a:gd name="connsiteY1" fmla="*/ 0 h 1227507"/>
                <a:gd name="connsiteX2" fmla="*/ 2266166 w 2266166"/>
                <a:gd name="connsiteY2" fmla="*/ 1227507 h 1227507"/>
                <a:gd name="connsiteX3" fmla="*/ 0 w 2266166"/>
                <a:gd name="connsiteY3" fmla="*/ 1227507 h 1227507"/>
                <a:gd name="connsiteX4" fmla="*/ 0 w 2266166"/>
                <a:gd name="connsiteY4" fmla="*/ 0 h 1227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166" h="1227507" fill="none" extrusionOk="0">
                  <a:moveTo>
                    <a:pt x="0" y="0"/>
                  </a:moveTo>
                  <a:cubicBezTo>
                    <a:pt x="880687" y="92548"/>
                    <a:pt x="1148976" y="-81771"/>
                    <a:pt x="2266166" y="0"/>
                  </a:cubicBezTo>
                  <a:cubicBezTo>
                    <a:pt x="2245337" y="506294"/>
                    <a:pt x="2278904" y="754405"/>
                    <a:pt x="2266166" y="1227507"/>
                  </a:cubicBezTo>
                  <a:cubicBezTo>
                    <a:pt x="1676483" y="1180557"/>
                    <a:pt x="766750" y="1370129"/>
                    <a:pt x="0" y="1227507"/>
                  </a:cubicBezTo>
                  <a:cubicBezTo>
                    <a:pt x="65475" y="933549"/>
                    <a:pt x="-98657" y="223742"/>
                    <a:pt x="0" y="0"/>
                  </a:cubicBezTo>
                  <a:close/>
                </a:path>
                <a:path w="2266166" h="1227507" stroke="0" extrusionOk="0">
                  <a:moveTo>
                    <a:pt x="0" y="0"/>
                  </a:moveTo>
                  <a:cubicBezTo>
                    <a:pt x="628865" y="-137112"/>
                    <a:pt x="1870500" y="43300"/>
                    <a:pt x="2266166" y="0"/>
                  </a:cubicBezTo>
                  <a:cubicBezTo>
                    <a:pt x="2265836" y="546981"/>
                    <a:pt x="2206179" y="931775"/>
                    <a:pt x="2266166" y="1227507"/>
                  </a:cubicBezTo>
                  <a:cubicBezTo>
                    <a:pt x="1805248" y="1130191"/>
                    <a:pt x="1078239" y="1064074"/>
                    <a:pt x="0" y="1227507"/>
                  </a:cubicBezTo>
                  <a:cubicBezTo>
                    <a:pt x="106905" y="744765"/>
                    <a:pt x="-105056" y="469156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3914765751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6806509-248E-4B34-AAFA-09BDD91236C8}"/>
                </a:ext>
              </a:extLst>
            </p:cNvPr>
            <p:cNvSpPr/>
            <p:nvPr/>
          </p:nvSpPr>
          <p:spPr>
            <a:xfrm>
              <a:off x="1048063" y="1979521"/>
              <a:ext cx="848797" cy="312430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로그인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839DE6-09AE-40E0-9AC0-B21E9B19804D}"/>
              </a:ext>
            </a:extLst>
          </p:cNvPr>
          <p:cNvGrpSpPr/>
          <p:nvPr/>
        </p:nvGrpSpPr>
        <p:grpSpPr>
          <a:xfrm>
            <a:off x="2543096" y="908228"/>
            <a:ext cx="2266166" cy="1383721"/>
            <a:chOff x="2954760" y="908229"/>
            <a:chExt cx="2266166" cy="138372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8819973-1175-474A-BDD4-9A413C0CE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4760" y="908229"/>
              <a:ext cx="2266166" cy="1227506"/>
            </a:xfrm>
            <a:custGeom>
              <a:avLst/>
              <a:gdLst>
                <a:gd name="connsiteX0" fmla="*/ 0 w 2266166"/>
                <a:gd name="connsiteY0" fmla="*/ 0 h 1227506"/>
                <a:gd name="connsiteX1" fmla="*/ 2266166 w 2266166"/>
                <a:gd name="connsiteY1" fmla="*/ 0 h 1227506"/>
                <a:gd name="connsiteX2" fmla="*/ 2266166 w 2266166"/>
                <a:gd name="connsiteY2" fmla="*/ 1227506 h 1227506"/>
                <a:gd name="connsiteX3" fmla="*/ 0 w 2266166"/>
                <a:gd name="connsiteY3" fmla="*/ 1227506 h 1227506"/>
                <a:gd name="connsiteX4" fmla="*/ 0 w 2266166"/>
                <a:gd name="connsiteY4" fmla="*/ 0 h 1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166" h="1227506" fill="none" extrusionOk="0">
                  <a:moveTo>
                    <a:pt x="0" y="0"/>
                  </a:moveTo>
                  <a:cubicBezTo>
                    <a:pt x="444967" y="-95074"/>
                    <a:pt x="1529881" y="-11448"/>
                    <a:pt x="2266166" y="0"/>
                  </a:cubicBezTo>
                  <a:cubicBezTo>
                    <a:pt x="2232320" y="227918"/>
                    <a:pt x="2182515" y="874967"/>
                    <a:pt x="2266166" y="1227506"/>
                  </a:cubicBezTo>
                  <a:cubicBezTo>
                    <a:pt x="1363058" y="1135953"/>
                    <a:pt x="323476" y="1256245"/>
                    <a:pt x="0" y="1227506"/>
                  </a:cubicBezTo>
                  <a:cubicBezTo>
                    <a:pt x="-57853" y="975470"/>
                    <a:pt x="-74312" y="271165"/>
                    <a:pt x="0" y="0"/>
                  </a:cubicBezTo>
                  <a:close/>
                </a:path>
                <a:path w="2266166" h="1227506" stroke="0" extrusionOk="0">
                  <a:moveTo>
                    <a:pt x="0" y="0"/>
                  </a:moveTo>
                  <a:cubicBezTo>
                    <a:pt x="307000" y="132101"/>
                    <a:pt x="1188544" y="-80325"/>
                    <a:pt x="2266166" y="0"/>
                  </a:cubicBezTo>
                  <a:cubicBezTo>
                    <a:pt x="2338400" y="568447"/>
                    <a:pt x="2350436" y="888112"/>
                    <a:pt x="2266166" y="1227506"/>
                  </a:cubicBezTo>
                  <a:cubicBezTo>
                    <a:pt x="1133812" y="1174586"/>
                    <a:pt x="739507" y="1248061"/>
                    <a:pt x="0" y="1227506"/>
                  </a:cubicBezTo>
                  <a:cubicBezTo>
                    <a:pt x="-29305" y="966448"/>
                    <a:pt x="-37558" y="327382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2080411619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150EA4E-AD9B-46D8-9567-6C71EEA63E3B}"/>
                </a:ext>
              </a:extLst>
            </p:cNvPr>
            <p:cNvSpPr/>
            <p:nvPr/>
          </p:nvSpPr>
          <p:spPr>
            <a:xfrm>
              <a:off x="3663444" y="1979520"/>
              <a:ext cx="848797" cy="312430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메인 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5A3154-2528-48B3-B5CE-EAB4156AA3E8}"/>
              </a:ext>
            </a:extLst>
          </p:cNvPr>
          <p:cNvGrpSpPr/>
          <p:nvPr/>
        </p:nvGrpSpPr>
        <p:grpSpPr>
          <a:xfrm>
            <a:off x="4978475" y="908228"/>
            <a:ext cx="2266165" cy="1327640"/>
            <a:chOff x="7088293" y="3378651"/>
            <a:chExt cx="2266165" cy="132764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A98F317-9759-4EC1-8EF4-870775C48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8293" y="3378651"/>
              <a:ext cx="2266165" cy="1227506"/>
            </a:xfrm>
            <a:custGeom>
              <a:avLst/>
              <a:gdLst>
                <a:gd name="connsiteX0" fmla="*/ 0 w 2266165"/>
                <a:gd name="connsiteY0" fmla="*/ 0 h 1227506"/>
                <a:gd name="connsiteX1" fmla="*/ 2266165 w 2266165"/>
                <a:gd name="connsiteY1" fmla="*/ 0 h 1227506"/>
                <a:gd name="connsiteX2" fmla="*/ 2266165 w 2266165"/>
                <a:gd name="connsiteY2" fmla="*/ 1227506 h 1227506"/>
                <a:gd name="connsiteX3" fmla="*/ 0 w 2266165"/>
                <a:gd name="connsiteY3" fmla="*/ 1227506 h 1227506"/>
                <a:gd name="connsiteX4" fmla="*/ 0 w 2266165"/>
                <a:gd name="connsiteY4" fmla="*/ 0 h 1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165" h="1227506" fill="none" extrusionOk="0">
                  <a:moveTo>
                    <a:pt x="0" y="0"/>
                  </a:moveTo>
                  <a:cubicBezTo>
                    <a:pt x="952594" y="-141926"/>
                    <a:pt x="1776333" y="-105136"/>
                    <a:pt x="2266165" y="0"/>
                  </a:cubicBezTo>
                  <a:cubicBezTo>
                    <a:pt x="2340774" y="287836"/>
                    <a:pt x="2206855" y="690104"/>
                    <a:pt x="2266165" y="1227506"/>
                  </a:cubicBezTo>
                  <a:cubicBezTo>
                    <a:pt x="1981947" y="1163671"/>
                    <a:pt x="864394" y="1301249"/>
                    <a:pt x="0" y="1227506"/>
                  </a:cubicBezTo>
                  <a:cubicBezTo>
                    <a:pt x="50068" y="624555"/>
                    <a:pt x="67514" y="507094"/>
                    <a:pt x="0" y="0"/>
                  </a:cubicBezTo>
                  <a:close/>
                </a:path>
                <a:path w="2266165" h="1227506" stroke="0" extrusionOk="0">
                  <a:moveTo>
                    <a:pt x="0" y="0"/>
                  </a:moveTo>
                  <a:cubicBezTo>
                    <a:pt x="637107" y="-25708"/>
                    <a:pt x="1957934" y="-144250"/>
                    <a:pt x="2266165" y="0"/>
                  </a:cubicBezTo>
                  <a:cubicBezTo>
                    <a:pt x="2311766" y="177991"/>
                    <a:pt x="2173444" y="728051"/>
                    <a:pt x="2266165" y="1227506"/>
                  </a:cubicBezTo>
                  <a:cubicBezTo>
                    <a:pt x="1519668" y="1076355"/>
                    <a:pt x="270158" y="1127265"/>
                    <a:pt x="0" y="1227506"/>
                  </a:cubicBezTo>
                  <a:cubicBezTo>
                    <a:pt x="48417" y="641656"/>
                    <a:pt x="-64719" y="506604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61834322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6A5252D-8046-4A94-88EB-96F3101A63EB}"/>
                </a:ext>
              </a:extLst>
            </p:cNvPr>
            <p:cNvSpPr/>
            <p:nvPr/>
          </p:nvSpPr>
          <p:spPr>
            <a:xfrm>
              <a:off x="7757264" y="4393861"/>
              <a:ext cx="928221" cy="312430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마이페이지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8F7D917-5867-42ED-BFD1-6D296D45E62F}"/>
              </a:ext>
            </a:extLst>
          </p:cNvPr>
          <p:cNvGrpSpPr/>
          <p:nvPr/>
        </p:nvGrpSpPr>
        <p:grpSpPr>
          <a:xfrm>
            <a:off x="7413851" y="908228"/>
            <a:ext cx="2266164" cy="1383721"/>
            <a:chOff x="3829050" y="3488500"/>
            <a:chExt cx="2266164" cy="138372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197DB98-5A1C-4711-A327-C6A4DA0F9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9050" y="3488500"/>
              <a:ext cx="2266164" cy="1227506"/>
            </a:xfrm>
            <a:custGeom>
              <a:avLst/>
              <a:gdLst>
                <a:gd name="connsiteX0" fmla="*/ 0 w 2266164"/>
                <a:gd name="connsiteY0" fmla="*/ 0 h 1227506"/>
                <a:gd name="connsiteX1" fmla="*/ 2266164 w 2266164"/>
                <a:gd name="connsiteY1" fmla="*/ 0 h 1227506"/>
                <a:gd name="connsiteX2" fmla="*/ 2266164 w 2266164"/>
                <a:gd name="connsiteY2" fmla="*/ 1227506 h 1227506"/>
                <a:gd name="connsiteX3" fmla="*/ 0 w 2266164"/>
                <a:gd name="connsiteY3" fmla="*/ 1227506 h 1227506"/>
                <a:gd name="connsiteX4" fmla="*/ 0 w 2266164"/>
                <a:gd name="connsiteY4" fmla="*/ 0 h 1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164" h="1227506" fill="none" extrusionOk="0">
                  <a:moveTo>
                    <a:pt x="0" y="0"/>
                  </a:moveTo>
                  <a:cubicBezTo>
                    <a:pt x="259542" y="104584"/>
                    <a:pt x="1709718" y="35616"/>
                    <a:pt x="2266164" y="0"/>
                  </a:cubicBezTo>
                  <a:cubicBezTo>
                    <a:pt x="2216924" y="605605"/>
                    <a:pt x="2335517" y="1102082"/>
                    <a:pt x="2266164" y="1227506"/>
                  </a:cubicBezTo>
                  <a:cubicBezTo>
                    <a:pt x="1347277" y="1314231"/>
                    <a:pt x="727038" y="1319488"/>
                    <a:pt x="0" y="1227506"/>
                  </a:cubicBezTo>
                  <a:cubicBezTo>
                    <a:pt x="106466" y="842871"/>
                    <a:pt x="104360" y="235258"/>
                    <a:pt x="0" y="0"/>
                  </a:cubicBezTo>
                  <a:close/>
                </a:path>
                <a:path w="2266164" h="1227506" stroke="0" extrusionOk="0">
                  <a:moveTo>
                    <a:pt x="0" y="0"/>
                  </a:moveTo>
                  <a:cubicBezTo>
                    <a:pt x="699997" y="43125"/>
                    <a:pt x="1808853" y="83145"/>
                    <a:pt x="2266164" y="0"/>
                  </a:cubicBezTo>
                  <a:cubicBezTo>
                    <a:pt x="2329227" y="387871"/>
                    <a:pt x="2211146" y="656879"/>
                    <a:pt x="2266164" y="1227506"/>
                  </a:cubicBezTo>
                  <a:cubicBezTo>
                    <a:pt x="1918090" y="1105950"/>
                    <a:pt x="695199" y="1233240"/>
                    <a:pt x="0" y="1227506"/>
                  </a:cubicBezTo>
                  <a:cubicBezTo>
                    <a:pt x="-63653" y="996873"/>
                    <a:pt x="47660" y="242898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368740162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34A80AA7-1F4B-4A5B-AE5E-B07686CC706E}"/>
                </a:ext>
              </a:extLst>
            </p:cNvPr>
            <p:cNvSpPr/>
            <p:nvPr/>
          </p:nvSpPr>
          <p:spPr>
            <a:xfrm>
              <a:off x="4389284" y="4559791"/>
              <a:ext cx="1145695" cy="312430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개인정보</a:t>
              </a:r>
              <a:r>
                <a:rPr lang="en-US" altLang="ko-KR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수정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4B9A88-67B8-4E6B-97ED-2EA1FD2E09F2}"/>
              </a:ext>
            </a:extLst>
          </p:cNvPr>
          <p:cNvGrpSpPr/>
          <p:nvPr/>
        </p:nvGrpSpPr>
        <p:grpSpPr>
          <a:xfrm>
            <a:off x="9849225" y="908229"/>
            <a:ext cx="2266169" cy="1383720"/>
            <a:chOff x="9925831" y="908229"/>
            <a:chExt cx="2266169" cy="138372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EB1B1A-E21C-4A48-88B3-33CED8ED0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5831" y="908229"/>
              <a:ext cx="2266169" cy="1227508"/>
            </a:xfrm>
            <a:custGeom>
              <a:avLst/>
              <a:gdLst>
                <a:gd name="connsiteX0" fmla="*/ 0 w 2266169"/>
                <a:gd name="connsiteY0" fmla="*/ 0 h 1227508"/>
                <a:gd name="connsiteX1" fmla="*/ 2266169 w 2266169"/>
                <a:gd name="connsiteY1" fmla="*/ 0 h 1227508"/>
                <a:gd name="connsiteX2" fmla="*/ 2266169 w 2266169"/>
                <a:gd name="connsiteY2" fmla="*/ 1227508 h 1227508"/>
                <a:gd name="connsiteX3" fmla="*/ 0 w 2266169"/>
                <a:gd name="connsiteY3" fmla="*/ 1227508 h 1227508"/>
                <a:gd name="connsiteX4" fmla="*/ 0 w 2266169"/>
                <a:gd name="connsiteY4" fmla="*/ 0 h 122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169" h="1227508" fill="none" extrusionOk="0">
                  <a:moveTo>
                    <a:pt x="0" y="0"/>
                  </a:moveTo>
                  <a:cubicBezTo>
                    <a:pt x="511002" y="-67636"/>
                    <a:pt x="1501669" y="59117"/>
                    <a:pt x="2266169" y="0"/>
                  </a:cubicBezTo>
                  <a:cubicBezTo>
                    <a:pt x="2210330" y="319535"/>
                    <a:pt x="2171827" y="821900"/>
                    <a:pt x="2266169" y="1227508"/>
                  </a:cubicBezTo>
                  <a:cubicBezTo>
                    <a:pt x="1378048" y="1095558"/>
                    <a:pt x="912526" y="1213326"/>
                    <a:pt x="0" y="1227508"/>
                  </a:cubicBezTo>
                  <a:cubicBezTo>
                    <a:pt x="-6207" y="937450"/>
                    <a:pt x="3201" y="541599"/>
                    <a:pt x="0" y="0"/>
                  </a:cubicBezTo>
                  <a:close/>
                </a:path>
                <a:path w="2266169" h="1227508" stroke="0" extrusionOk="0">
                  <a:moveTo>
                    <a:pt x="0" y="0"/>
                  </a:moveTo>
                  <a:cubicBezTo>
                    <a:pt x="491833" y="-161756"/>
                    <a:pt x="1604705" y="21227"/>
                    <a:pt x="2266169" y="0"/>
                  </a:cubicBezTo>
                  <a:cubicBezTo>
                    <a:pt x="2211861" y="396864"/>
                    <a:pt x="2329232" y="1082708"/>
                    <a:pt x="2266169" y="1227508"/>
                  </a:cubicBezTo>
                  <a:cubicBezTo>
                    <a:pt x="1530795" y="1276120"/>
                    <a:pt x="943250" y="1158629"/>
                    <a:pt x="0" y="1227508"/>
                  </a:cubicBezTo>
                  <a:cubicBezTo>
                    <a:pt x="-29884" y="831286"/>
                    <a:pt x="51819" y="281693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343549515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53B868D1-3DC3-4B78-87F6-DBD34C648FCB}"/>
                </a:ext>
              </a:extLst>
            </p:cNvPr>
            <p:cNvSpPr/>
            <p:nvPr/>
          </p:nvSpPr>
          <p:spPr>
            <a:xfrm>
              <a:off x="10634516" y="1979519"/>
              <a:ext cx="848797" cy="312430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성적 조회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F2A6DBB-8E7A-492E-9508-C9EBF594D7DD}"/>
              </a:ext>
            </a:extLst>
          </p:cNvPr>
          <p:cNvGrpSpPr/>
          <p:nvPr/>
        </p:nvGrpSpPr>
        <p:grpSpPr>
          <a:xfrm>
            <a:off x="107717" y="2822539"/>
            <a:ext cx="2266165" cy="1339799"/>
            <a:chOff x="123817" y="2552130"/>
            <a:chExt cx="2266165" cy="133979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C0F1C09-BD35-4A46-9FDD-89B53F7D3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17" y="2552130"/>
              <a:ext cx="2266165" cy="1227506"/>
            </a:xfrm>
            <a:custGeom>
              <a:avLst/>
              <a:gdLst>
                <a:gd name="connsiteX0" fmla="*/ 0 w 2266165"/>
                <a:gd name="connsiteY0" fmla="*/ 0 h 1227506"/>
                <a:gd name="connsiteX1" fmla="*/ 2266165 w 2266165"/>
                <a:gd name="connsiteY1" fmla="*/ 0 h 1227506"/>
                <a:gd name="connsiteX2" fmla="*/ 2266165 w 2266165"/>
                <a:gd name="connsiteY2" fmla="*/ 1227506 h 1227506"/>
                <a:gd name="connsiteX3" fmla="*/ 0 w 2266165"/>
                <a:gd name="connsiteY3" fmla="*/ 1227506 h 1227506"/>
                <a:gd name="connsiteX4" fmla="*/ 0 w 2266165"/>
                <a:gd name="connsiteY4" fmla="*/ 0 h 1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165" h="1227506" fill="none" extrusionOk="0">
                  <a:moveTo>
                    <a:pt x="0" y="0"/>
                  </a:moveTo>
                  <a:cubicBezTo>
                    <a:pt x="748248" y="153133"/>
                    <a:pt x="1769072" y="-105827"/>
                    <a:pt x="2266165" y="0"/>
                  </a:cubicBezTo>
                  <a:cubicBezTo>
                    <a:pt x="2207904" y="520981"/>
                    <a:pt x="2195086" y="961312"/>
                    <a:pt x="2266165" y="1227506"/>
                  </a:cubicBezTo>
                  <a:cubicBezTo>
                    <a:pt x="1930975" y="1080343"/>
                    <a:pt x="963286" y="1376465"/>
                    <a:pt x="0" y="1227506"/>
                  </a:cubicBezTo>
                  <a:cubicBezTo>
                    <a:pt x="-68488" y="939090"/>
                    <a:pt x="-46063" y="411025"/>
                    <a:pt x="0" y="0"/>
                  </a:cubicBezTo>
                  <a:close/>
                </a:path>
                <a:path w="2266165" h="1227506" stroke="0" extrusionOk="0">
                  <a:moveTo>
                    <a:pt x="0" y="0"/>
                  </a:moveTo>
                  <a:cubicBezTo>
                    <a:pt x="757869" y="-31411"/>
                    <a:pt x="1424521" y="-167596"/>
                    <a:pt x="2266165" y="0"/>
                  </a:cubicBezTo>
                  <a:cubicBezTo>
                    <a:pt x="2252068" y="302647"/>
                    <a:pt x="2256095" y="708131"/>
                    <a:pt x="2266165" y="1227506"/>
                  </a:cubicBezTo>
                  <a:cubicBezTo>
                    <a:pt x="1982944" y="1114363"/>
                    <a:pt x="629026" y="1096749"/>
                    <a:pt x="0" y="1227506"/>
                  </a:cubicBezTo>
                  <a:cubicBezTo>
                    <a:pt x="100031" y="935130"/>
                    <a:pt x="-73214" y="240678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363281305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F0D0A4C-FD9D-4BCA-8CC6-CA8FA92E725B}"/>
                </a:ext>
              </a:extLst>
            </p:cNvPr>
            <p:cNvSpPr/>
            <p:nvPr/>
          </p:nvSpPr>
          <p:spPr>
            <a:xfrm>
              <a:off x="711124" y="3579499"/>
              <a:ext cx="1091550" cy="312430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수강 과목 조회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796EEBE-1E22-456B-B4BA-CB5349709E35}"/>
              </a:ext>
            </a:extLst>
          </p:cNvPr>
          <p:cNvGrpSpPr/>
          <p:nvPr/>
        </p:nvGrpSpPr>
        <p:grpSpPr>
          <a:xfrm>
            <a:off x="2506435" y="2822539"/>
            <a:ext cx="2266165" cy="1339799"/>
            <a:chOff x="2543096" y="2506939"/>
            <a:chExt cx="2266165" cy="133979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9AA9A96-9351-4FD7-8D25-2B5893FFF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096" y="2506939"/>
              <a:ext cx="2266165" cy="1227506"/>
            </a:xfrm>
            <a:custGeom>
              <a:avLst/>
              <a:gdLst>
                <a:gd name="connsiteX0" fmla="*/ 0 w 2266165"/>
                <a:gd name="connsiteY0" fmla="*/ 0 h 1227506"/>
                <a:gd name="connsiteX1" fmla="*/ 2266165 w 2266165"/>
                <a:gd name="connsiteY1" fmla="*/ 0 h 1227506"/>
                <a:gd name="connsiteX2" fmla="*/ 2266165 w 2266165"/>
                <a:gd name="connsiteY2" fmla="*/ 1227506 h 1227506"/>
                <a:gd name="connsiteX3" fmla="*/ 0 w 2266165"/>
                <a:gd name="connsiteY3" fmla="*/ 1227506 h 1227506"/>
                <a:gd name="connsiteX4" fmla="*/ 0 w 2266165"/>
                <a:gd name="connsiteY4" fmla="*/ 0 h 1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165" h="1227506" fill="none" extrusionOk="0">
                  <a:moveTo>
                    <a:pt x="0" y="0"/>
                  </a:moveTo>
                  <a:cubicBezTo>
                    <a:pt x="405610" y="-70879"/>
                    <a:pt x="1559531" y="-19502"/>
                    <a:pt x="2266165" y="0"/>
                  </a:cubicBezTo>
                  <a:cubicBezTo>
                    <a:pt x="2354140" y="363078"/>
                    <a:pt x="2299294" y="898050"/>
                    <a:pt x="2266165" y="1227506"/>
                  </a:cubicBezTo>
                  <a:cubicBezTo>
                    <a:pt x="1173218" y="1334475"/>
                    <a:pt x="701390" y="1254689"/>
                    <a:pt x="0" y="1227506"/>
                  </a:cubicBezTo>
                  <a:cubicBezTo>
                    <a:pt x="22675" y="1086650"/>
                    <a:pt x="58085" y="130669"/>
                    <a:pt x="0" y="0"/>
                  </a:cubicBezTo>
                  <a:close/>
                </a:path>
                <a:path w="2266165" h="1227506" stroke="0" extrusionOk="0">
                  <a:moveTo>
                    <a:pt x="0" y="0"/>
                  </a:moveTo>
                  <a:cubicBezTo>
                    <a:pt x="746624" y="-168241"/>
                    <a:pt x="1738235" y="-6515"/>
                    <a:pt x="2266165" y="0"/>
                  </a:cubicBezTo>
                  <a:cubicBezTo>
                    <a:pt x="2341897" y="573543"/>
                    <a:pt x="2343776" y="868837"/>
                    <a:pt x="2266165" y="1227506"/>
                  </a:cubicBezTo>
                  <a:cubicBezTo>
                    <a:pt x="1683603" y="1138452"/>
                    <a:pt x="1020878" y="1277012"/>
                    <a:pt x="0" y="1227506"/>
                  </a:cubicBezTo>
                  <a:cubicBezTo>
                    <a:pt x="-18553" y="857366"/>
                    <a:pt x="562" y="438695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1123432045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694835D-DEB9-40FC-A08B-55873EF8A484}"/>
                </a:ext>
              </a:extLst>
            </p:cNvPr>
            <p:cNvSpPr/>
            <p:nvPr/>
          </p:nvSpPr>
          <p:spPr>
            <a:xfrm>
              <a:off x="3050629" y="3534308"/>
              <a:ext cx="1251097" cy="312430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과목별 출결 조회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D52B18B-A4AA-475A-AD34-F8A4A124F8BB}"/>
              </a:ext>
            </a:extLst>
          </p:cNvPr>
          <p:cNvGrpSpPr/>
          <p:nvPr/>
        </p:nvGrpSpPr>
        <p:grpSpPr>
          <a:xfrm>
            <a:off x="4941818" y="2810046"/>
            <a:ext cx="2266161" cy="1338434"/>
            <a:chOff x="4978479" y="2508304"/>
            <a:chExt cx="2266161" cy="1338434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6BC3324-6669-4FC8-8C4D-E45FCCFB4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479" y="2508304"/>
              <a:ext cx="2266161" cy="1227504"/>
            </a:xfrm>
            <a:custGeom>
              <a:avLst/>
              <a:gdLst>
                <a:gd name="connsiteX0" fmla="*/ 0 w 2266161"/>
                <a:gd name="connsiteY0" fmla="*/ 0 h 1227504"/>
                <a:gd name="connsiteX1" fmla="*/ 2266161 w 2266161"/>
                <a:gd name="connsiteY1" fmla="*/ 0 h 1227504"/>
                <a:gd name="connsiteX2" fmla="*/ 2266161 w 2266161"/>
                <a:gd name="connsiteY2" fmla="*/ 1227504 h 1227504"/>
                <a:gd name="connsiteX3" fmla="*/ 0 w 2266161"/>
                <a:gd name="connsiteY3" fmla="*/ 1227504 h 1227504"/>
                <a:gd name="connsiteX4" fmla="*/ 0 w 2266161"/>
                <a:gd name="connsiteY4" fmla="*/ 0 h 122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161" h="1227504" fill="none" extrusionOk="0">
                  <a:moveTo>
                    <a:pt x="0" y="0"/>
                  </a:moveTo>
                  <a:cubicBezTo>
                    <a:pt x="343499" y="166013"/>
                    <a:pt x="1800636" y="-95261"/>
                    <a:pt x="2266161" y="0"/>
                  </a:cubicBezTo>
                  <a:cubicBezTo>
                    <a:pt x="2186259" y="577244"/>
                    <a:pt x="2314764" y="700159"/>
                    <a:pt x="2266161" y="1227504"/>
                  </a:cubicBezTo>
                  <a:cubicBezTo>
                    <a:pt x="1873090" y="1066880"/>
                    <a:pt x="969673" y="1228438"/>
                    <a:pt x="0" y="1227504"/>
                  </a:cubicBezTo>
                  <a:cubicBezTo>
                    <a:pt x="43482" y="808123"/>
                    <a:pt x="-90603" y="343513"/>
                    <a:pt x="0" y="0"/>
                  </a:cubicBezTo>
                  <a:close/>
                </a:path>
                <a:path w="2266161" h="1227504" stroke="0" extrusionOk="0">
                  <a:moveTo>
                    <a:pt x="0" y="0"/>
                  </a:moveTo>
                  <a:cubicBezTo>
                    <a:pt x="422011" y="87778"/>
                    <a:pt x="1366160" y="25964"/>
                    <a:pt x="2266161" y="0"/>
                  </a:cubicBezTo>
                  <a:cubicBezTo>
                    <a:pt x="2227774" y="469415"/>
                    <a:pt x="2179285" y="662888"/>
                    <a:pt x="2266161" y="1227504"/>
                  </a:cubicBezTo>
                  <a:cubicBezTo>
                    <a:pt x="1762941" y="1310153"/>
                    <a:pt x="530280" y="1084209"/>
                    <a:pt x="0" y="1227504"/>
                  </a:cubicBezTo>
                  <a:cubicBezTo>
                    <a:pt x="11102" y="938711"/>
                    <a:pt x="-21619" y="173315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197584446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7643C1F-E128-4D4C-8B9F-9F2D3F051AB0}"/>
                </a:ext>
              </a:extLst>
            </p:cNvPr>
            <p:cNvSpPr/>
            <p:nvPr/>
          </p:nvSpPr>
          <p:spPr>
            <a:xfrm>
              <a:off x="5487446" y="3534308"/>
              <a:ext cx="1251097" cy="312430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공지사항 조회</a:t>
              </a:r>
              <a:endParaRPr lang="ko-KR" altLang="en-US" sz="105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B9440B4-7DF1-477B-9E3D-F3CC434045C5}"/>
              </a:ext>
            </a:extLst>
          </p:cNvPr>
          <p:cNvGrpSpPr/>
          <p:nvPr/>
        </p:nvGrpSpPr>
        <p:grpSpPr>
          <a:xfrm>
            <a:off x="7371557" y="2822539"/>
            <a:ext cx="2266161" cy="1325941"/>
            <a:chOff x="7408218" y="2506939"/>
            <a:chExt cx="2266161" cy="1325941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A5D38D41-0245-411E-84AE-CC8093FD7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218" y="2506939"/>
              <a:ext cx="2266161" cy="1227504"/>
            </a:xfrm>
            <a:custGeom>
              <a:avLst/>
              <a:gdLst>
                <a:gd name="connsiteX0" fmla="*/ 0 w 2266161"/>
                <a:gd name="connsiteY0" fmla="*/ 0 h 1227504"/>
                <a:gd name="connsiteX1" fmla="*/ 2266161 w 2266161"/>
                <a:gd name="connsiteY1" fmla="*/ 0 h 1227504"/>
                <a:gd name="connsiteX2" fmla="*/ 2266161 w 2266161"/>
                <a:gd name="connsiteY2" fmla="*/ 1227504 h 1227504"/>
                <a:gd name="connsiteX3" fmla="*/ 0 w 2266161"/>
                <a:gd name="connsiteY3" fmla="*/ 1227504 h 1227504"/>
                <a:gd name="connsiteX4" fmla="*/ 0 w 2266161"/>
                <a:gd name="connsiteY4" fmla="*/ 0 h 122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161" h="1227504" fill="none" extrusionOk="0">
                  <a:moveTo>
                    <a:pt x="0" y="0"/>
                  </a:moveTo>
                  <a:cubicBezTo>
                    <a:pt x="438592" y="-98796"/>
                    <a:pt x="1972822" y="147686"/>
                    <a:pt x="2266161" y="0"/>
                  </a:cubicBezTo>
                  <a:cubicBezTo>
                    <a:pt x="2301147" y="145063"/>
                    <a:pt x="2236414" y="618642"/>
                    <a:pt x="2266161" y="1227504"/>
                  </a:cubicBezTo>
                  <a:cubicBezTo>
                    <a:pt x="1795762" y="1068892"/>
                    <a:pt x="538460" y="1248485"/>
                    <a:pt x="0" y="1227504"/>
                  </a:cubicBezTo>
                  <a:cubicBezTo>
                    <a:pt x="57646" y="726893"/>
                    <a:pt x="83898" y="220889"/>
                    <a:pt x="0" y="0"/>
                  </a:cubicBezTo>
                  <a:close/>
                </a:path>
                <a:path w="2266161" h="1227504" stroke="0" extrusionOk="0">
                  <a:moveTo>
                    <a:pt x="0" y="0"/>
                  </a:moveTo>
                  <a:cubicBezTo>
                    <a:pt x="285159" y="-40041"/>
                    <a:pt x="1369637" y="58592"/>
                    <a:pt x="2266161" y="0"/>
                  </a:cubicBezTo>
                  <a:cubicBezTo>
                    <a:pt x="2206825" y="438661"/>
                    <a:pt x="2320058" y="857037"/>
                    <a:pt x="2266161" y="1227504"/>
                  </a:cubicBezTo>
                  <a:cubicBezTo>
                    <a:pt x="1650619" y="1206524"/>
                    <a:pt x="232247" y="1251533"/>
                    <a:pt x="0" y="1227504"/>
                  </a:cubicBezTo>
                  <a:cubicBezTo>
                    <a:pt x="95553" y="810908"/>
                    <a:pt x="9991" y="602384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85915308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5F0ABD6-9A95-45AC-B8C4-DF720B1574C7}"/>
                </a:ext>
              </a:extLst>
            </p:cNvPr>
            <p:cNvSpPr/>
            <p:nvPr/>
          </p:nvSpPr>
          <p:spPr>
            <a:xfrm>
              <a:off x="7868798" y="3520450"/>
              <a:ext cx="1345000" cy="312430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공지사항 세부 조회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559855A-09A2-45F8-9431-4BBB16E519F9}"/>
              </a:ext>
            </a:extLst>
          </p:cNvPr>
          <p:cNvGrpSpPr/>
          <p:nvPr/>
        </p:nvGrpSpPr>
        <p:grpSpPr>
          <a:xfrm>
            <a:off x="9801296" y="2810046"/>
            <a:ext cx="2266161" cy="1338434"/>
            <a:chOff x="9837957" y="2494446"/>
            <a:chExt cx="2266161" cy="1338434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E21DE50-18C6-4589-9FCC-F1C52FF82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7957" y="2494446"/>
              <a:ext cx="2266161" cy="1227504"/>
            </a:xfrm>
            <a:custGeom>
              <a:avLst/>
              <a:gdLst>
                <a:gd name="connsiteX0" fmla="*/ 0 w 2266161"/>
                <a:gd name="connsiteY0" fmla="*/ 0 h 1227504"/>
                <a:gd name="connsiteX1" fmla="*/ 2266161 w 2266161"/>
                <a:gd name="connsiteY1" fmla="*/ 0 h 1227504"/>
                <a:gd name="connsiteX2" fmla="*/ 2266161 w 2266161"/>
                <a:gd name="connsiteY2" fmla="*/ 1227504 h 1227504"/>
                <a:gd name="connsiteX3" fmla="*/ 0 w 2266161"/>
                <a:gd name="connsiteY3" fmla="*/ 1227504 h 1227504"/>
                <a:gd name="connsiteX4" fmla="*/ 0 w 2266161"/>
                <a:gd name="connsiteY4" fmla="*/ 0 h 122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161" h="1227504" fill="none" extrusionOk="0">
                  <a:moveTo>
                    <a:pt x="0" y="0"/>
                  </a:moveTo>
                  <a:cubicBezTo>
                    <a:pt x="468997" y="141961"/>
                    <a:pt x="1672298" y="-126820"/>
                    <a:pt x="2266161" y="0"/>
                  </a:cubicBezTo>
                  <a:cubicBezTo>
                    <a:pt x="2192429" y="592310"/>
                    <a:pt x="2366752" y="982224"/>
                    <a:pt x="2266161" y="1227504"/>
                  </a:cubicBezTo>
                  <a:cubicBezTo>
                    <a:pt x="1309609" y="1073510"/>
                    <a:pt x="616978" y="1198257"/>
                    <a:pt x="0" y="1227504"/>
                  </a:cubicBezTo>
                  <a:cubicBezTo>
                    <a:pt x="-7736" y="997255"/>
                    <a:pt x="-63686" y="273412"/>
                    <a:pt x="0" y="0"/>
                  </a:cubicBezTo>
                  <a:close/>
                </a:path>
                <a:path w="2266161" h="1227504" stroke="0" extrusionOk="0">
                  <a:moveTo>
                    <a:pt x="0" y="0"/>
                  </a:moveTo>
                  <a:cubicBezTo>
                    <a:pt x="650929" y="-85831"/>
                    <a:pt x="1145178" y="106459"/>
                    <a:pt x="2266161" y="0"/>
                  </a:cubicBezTo>
                  <a:cubicBezTo>
                    <a:pt x="2243767" y="269146"/>
                    <a:pt x="2354188" y="849392"/>
                    <a:pt x="2266161" y="1227504"/>
                  </a:cubicBezTo>
                  <a:cubicBezTo>
                    <a:pt x="1577699" y="1133850"/>
                    <a:pt x="626131" y="1253785"/>
                    <a:pt x="0" y="1227504"/>
                  </a:cubicBezTo>
                  <a:cubicBezTo>
                    <a:pt x="-349" y="822107"/>
                    <a:pt x="63151" y="297272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723676945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C9E944F-9FA0-4B0E-AAF1-1D96781C571B}"/>
                </a:ext>
              </a:extLst>
            </p:cNvPr>
            <p:cNvSpPr/>
            <p:nvPr/>
          </p:nvSpPr>
          <p:spPr>
            <a:xfrm>
              <a:off x="10485373" y="3520450"/>
              <a:ext cx="1085627" cy="312430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커뮤니티 조회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55494D4-BEC1-4E91-9454-81D0D2A6E563}"/>
              </a:ext>
            </a:extLst>
          </p:cNvPr>
          <p:cNvGrpSpPr/>
          <p:nvPr/>
        </p:nvGrpSpPr>
        <p:grpSpPr>
          <a:xfrm>
            <a:off x="144378" y="4677546"/>
            <a:ext cx="2266165" cy="1383721"/>
            <a:chOff x="144378" y="4170378"/>
            <a:chExt cx="2266165" cy="1383721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6D729B7-B6EA-4BAF-94CC-1EE86E67B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378" y="4170378"/>
              <a:ext cx="2266165" cy="1227506"/>
            </a:xfrm>
            <a:custGeom>
              <a:avLst/>
              <a:gdLst>
                <a:gd name="connsiteX0" fmla="*/ 0 w 2266165"/>
                <a:gd name="connsiteY0" fmla="*/ 0 h 1227506"/>
                <a:gd name="connsiteX1" fmla="*/ 2266165 w 2266165"/>
                <a:gd name="connsiteY1" fmla="*/ 0 h 1227506"/>
                <a:gd name="connsiteX2" fmla="*/ 2266165 w 2266165"/>
                <a:gd name="connsiteY2" fmla="*/ 1227506 h 1227506"/>
                <a:gd name="connsiteX3" fmla="*/ 0 w 2266165"/>
                <a:gd name="connsiteY3" fmla="*/ 1227506 h 1227506"/>
                <a:gd name="connsiteX4" fmla="*/ 0 w 2266165"/>
                <a:gd name="connsiteY4" fmla="*/ 0 h 1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165" h="1227506" fill="none" extrusionOk="0">
                  <a:moveTo>
                    <a:pt x="0" y="0"/>
                  </a:moveTo>
                  <a:cubicBezTo>
                    <a:pt x="473625" y="129549"/>
                    <a:pt x="1758528" y="165474"/>
                    <a:pt x="2266165" y="0"/>
                  </a:cubicBezTo>
                  <a:cubicBezTo>
                    <a:pt x="2211448" y="355944"/>
                    <a:pt x="2235200" y="677313"/>
                    <a:pt x="2266165" y="1227506"/>
                  </a:cubicBezTo>
                  <a:cubicBezTo>
                    <a:pt x="1241443" y="1216890"/>
                    <a:pt x="1046727" y="1199659"/>
                    <a:pt x="0" y="1227506"/>
                  </a:cubicBezTo>
                  <a:cubicBezTo>
                    <a:pt x="-33302" y="905532"/>
                    <a:pt x="5392" y="246574"/>
                    <a:pt x="0" y="0"/>
                  </a:cubicBezTo>
                  <a:close/>
                </a:path>
                <a:path w="2266165" h="1227506" stroke="0" extrusionOk="0">
                  <a:moveTo>
                    <a:pt x="0" y="0"/>
                  </a:moveTo>
                  <a:cubicBezTo>
                    <a:pt x="376021" y="-130180"/>
                    <a:pt x="1998746" y="-9753"/>
                    <a:pt x="2266165" y="0"/>
                  </a:cubicBezTo>
                  <a:cubicBezTo>
                    <a:pt x="2215526" y="210147"/>
                    <a:pt x="2221203" y="945525"/>
                    <a:pt x="2266165" y="1227506"/>
                  </a:cubicBezTo>
                  <a:cubicBezTo>
                    <a:pt x="1908301" y="1192570"/>
                    <a:pt x="562078" y="1251904"/>
                    <a:pt x="0" y="1227506"/>
                  </a:cubicBezTo>
                  <a:cubicBezTo>
                    <a:pt x="8765" y="917117"/>
                    <a:pt x="-48407" y="427176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6648875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5AE08DD5-D17B-4C06-A5BB-CF9E43C45261}"/>
                </a:ext>
              </a:extLst>
            </p:cNvPr>
            <p:cNvSpPr/>
            <p:nvPr/>
          </p:nvSpPr>
          <p:spPr>
            <a:xfrm>
              <a:off x="605796" y="5241669"/>
              <a:ext cx="1343327" cy="312430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커뮤니티 세부 조회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35757D4-5AEB-4F7E-996B-DCE5DCEE73C5}"/>
              </a:ext>
            </a:extLst>
          </p:cNvPr>
          <p:cNvGrpSpPr/>
          <p:nvPr/>
        </p:nvGrpSpPr>
        <p:grpSpPr>
          <a:xfrm>
            <a:off x="2543096" y="4690024"/>
            <a:ext cx="2266165" cy="1358766"/>
            <a:chOff x="2543096" y="4195333"/>
            <a:chExt cx="2266165" cy="1358766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5B94EB6-DAC4-4406-994B-5B2ACB547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096" y="4195333"/>
              <a:ext cx="2266165" cy="1227506"/>
            </a:xfrm>
            <a:custGeom>
              <a:avLst/>
              <a:gdLst>
                <a:gd name="connsiteX0" fmla="*/ 0 w 2266165"/>
                <a:gd name="connsiteY0" fmla="*/ 0 h 1227506"/>
                <a:gd name="connsiteX1" fmla="*/ 2266165 w 2266165"/>
                <a:gd name="connsiteY1" fmla="*/ 0 h 1227506"/>
                <a:gd name="connsiteX2" fmla="*/ 2266165 w 2266165"/>
                <a:gd name="connsiteY2" fmla="*/ 1227506 h 1227506"/>
                <a:gd name="connsiteX3" fmla="*/ 0 w 2266165"/>
                <a:gd name="connsiteY3" fmla="*/ 1227506 h 1227506"/>
                <a:gd name="connsiteX4" fmla="*/ 0 w 2266165"/>
                <a:gd name="connsiteY4" fmla="*/ 0 h 1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165" h="1227506" fill="none" extrusionOk="0">
                  <a:moveTo>
                    <a:pt x="0" y="0"/>
                  </a:moveTo>
                  <a:cubicBezTo>
                    <a:pt x="839209" y="-83644"/>
                    <a:pt x="1950103" y="34037"/>
                    <a:pt x="2266165" y="0"/>
                  </a:cubicBezTo>
                  <a:cubicBezTo>
                    <a:pt x="2339899" y="537741"/>
                    <a:pt x="2206910" y="872794"/>
                    <a:pt x="2266165" y="1227506"/>
                  </a:cubicBezTo>
                  <a:cubicBezTo>
                    <a:pt x="1501584" y="1154930"/>
                    <a:pt x="672843" y="1181790"/>
                    <a:pt x="0" y="1227506"/>
                  </a:cubicBezTo>
                  <a:cubicBezTo>
                    <a:pt x="-92719" y="733320"/>
                    <a:pt x="77792" y="512692"/>
                    <a:pt x="0" y="0"/>
                  </a:cubicBezTo>
                  <a:close/>
                </a:path>
                <a:path w="2266165" h="1227506" stroke="0" extrusionOk="0">
                  <a:moveTo>
                    <a:pt x="0" y="0"/>
                  </a:moveTo>
                  <a:cubicBezTo>
                    <a:pt x="362804" y="-84822"/>
                    <a:pt x="1774258" y="1002"/>
                    <a:pt x="2266165" y="0"/>
                  </a:cubicBezTo>
                  <a:cubicBezTo>
                    <a:pt x="2346309" y="588947"/>
                    <a:pt x="2289813" y="1093142"/>
                    <a:pt x="2266165" y="1227506"/>
                  </a:cubicBezTo>
                  <a:cubicBezTo>
                    <a:pt x="1406337" y="1332738"/>
                    <a:pt x="949860" y="1182826"/>
                    <a:pt x="0" y="1227506"/>
                  </a:cubicBezTo>
                  <a:cubicBezTo>
                    <a:pt x="25233" y="945898"/>
                    <a:pt x="104133" y="502536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3956133915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96647F56-3C19-430B-BE29-A6B9CEEF1033}"/>
                </a:ext>
              </a:extLst>
            </p:cNvPr>
            <p:cNvSpPr/>
            <p:nvPr/>
          </p:nvSpPr>
          <p:spPr>
            <a:xfrm>
              <a:off x="3047443" y="5241669"/>
              <a:ext cx="1251098" cy="312430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커뮤니티 글쓰기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6C1B40A-6AB4-4AE3-ACC6-784F4373F4AC}"/>
              </a:ext>
            </a:extLst>
          </p:cNvPr>
          <p:cNvGrpSpPr/>
          <p:nvPr/>
        </p:nvGrpSpPr>
        <p:grpSpPr>
          <a:xfrm>
            <a:off x="4998225" y="4700683"/>
            <a:ext cx="2266161" cy="1400708"/>
            <a:chOff x="4998225" y="4205383"/>
            <a:chExt cx="2266161" cy="140070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A8C407AA-5A5B-4F38-BA12-4833F19C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8225" y="4205383"/>
              <a:ext cx="2266161" cy="1227504"/>
            </a:xfrm>
            <a:custGeom>
              <a:avLst/>
              <a:gdLst>
                <a:gd name="connsiteX0" fmla="*/ 0 w 2266161"/>
                <a:gd name="connsiteY0" fmla="*/ 0 h 1227504"/>
                <a:gd name="connsiteX1" fmla="*/ 2266161 w 2266161"/>
                <a:gd name="connsiteY1" fmla="*/ 0 h 1227504"/>
                <a:gd name="connsiteX2" fmla="*/ 2266161 w 2266161"/>
                <a:gd name="connsiteY2" fmla="*/ 1227504 h 1227504"/>
                <a:gd name="connsiteX3" fmla="*/ 0 w 2266161"/>
                <a:gd name="connsiteY3" fmla="*/ 1227504 h 1227504"/>
                <a:gd name="connsiteX4" fmla="*/ 0 w 2266161"/>
                <a:gd name="connsiteY4" fmla="*/ 0 h 122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161" h="1227504" fill="none" extrusionOk="0">
                  <a:moveTo>
                    <a:pt x="0" y="0"/>
                  </a:moveTo>
                  <a:cubicBezTo>
                    <a:pt x="826180" y="-164721"/>
                    <a:pt x="1507991" y="151647"/>
                    <a:pt x="2266161" y="0"/>
                  </a:cubicBezTo>
                  <a:cubicBezTo>
                    <a:pt x="2156717" y="249615"/>
                    <a:pt x="2166130" y="674997"/>
                    <a:pt x="2266161" y="1227504"/>
                  </a:cubicBezTo>
                  <a:cubicBezTo>
                    <a:pt x="1192471" y="1340885"/>
                    <a:pt x="574090" y="1131343"/>
                    <a:pt x="0" y="1227504"/>
                  </a:cubicBezTo>
                  <a:cubicBezTo>
                    <a:pt x="-60515" y="1045167"/>
                    <a:pt x="-6545" y="376077"/>
                    <a:pt x="0" y="0"/>
                  </a:cubicBezTo>
                  <a:close/>
                </a:path>
                <a:path w="2266161" h="1227504" stroke="0" extrusionOk="0">
                  <a:moveTo>
                    <a:pt x="0" y="0"/>
                  </a:moveTo>
                  <a:cubicBezTo>
                    <a:pt x="730913" y="-104113"/>
                    <a:pt x="1145267" y="-161696"/>
                    <a:pt x="2266161" y="0"/>
                  </a:cubicBezTo>
                  <a:cubicBezTo>
                    <a:pt x="2155856" y="356604"/>
                    <a:pt x="2274506" y="708158"/>
                    <a:pt x="2266161" y="1227504"/>
                  </a:cubicBezTo>
                  <a:cubicBezTo>
                    <a:pt x="1334689" y="1134946"/>
                    <a:pt x="264890" y="1289474"/>
                    <a:pt x="0" y="1227504"/>
                  </a:cubicBezTo>
                  <a:cubicBezTo>
                    <a:pt x="-61531" y="727705"/>
                    <a:pt x="83726" y="336188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341893726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0B0AD182-2334-4D92-BC8B-D0D502A7C805}"/>
                </a:ext>
              </a:extLst>
            </p:cNvPr>
            <p:cNvSpPr/>
            <p:nvPr/>
          </p:nvSpPr>
          <p:spPr>
            <a:xfrm>
              <a:off x="5505756" y="5188459"/>
              <a:ext cx="1251098" cy="417632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커뮤니티 글 </a:t>
              </a:r>
              <a:endParaRPr lang="en-US" altLang="ko-KR" sz="105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수정 및 삭제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4375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4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3-1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665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관리자</a:t>
            </a:r>
            <a:r>
              <a:rPr lang="en-US" altLang="ko-KR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교수</a:t>
            </a:r>
            <a:r>
              <a:rPr lang="en-US" altLang="ko-KR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화면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7E9973-B54C-41D3-9DB9-720041F9D588}"/>
              </a:ext>
            </a:extLst>
          </p:cNvPr>
          <p:cNvGrpSpPr/>
          <p:nvPr/>
        </p:nvGrpSpPr>
        <p:grpSpPr>
          <a:xfrm>
            <a:off x="98668" y="913608"/>
            <a:ext cx="2275214" cy="1322260"/>
            <a:chOff x="7526082" y="4722267"/>
            <a:chExt cx="2275214" cy="132226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8C469E4-EF0B-4253-AF92-03F59ED86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082" y="4722267"/>
              <a:ext cx="2275214" cy="1232408"/>
            </a:xfrm>
            <a:custGeom>
              <a:avLst/>
              <a:gdLst>
                <a:gd name="connsiteX0" fmla="*/ 0 w 2275214"/>
                <a:gd name="connsiteY0" fmla="*/ 0 h 1232408"/>
                <a:gd name="connsiteX1" fmla="*/ 2275214 w 2275214"/>
                <a:gd name="connsiteY1" fmla="*/ 0 h 1232408"/>
                <a:gd name="connsiteX2" fmla="*/ 2275214 w 2275214"/>
                <a:gd name="connsiteY2" fmla="*/ 1232408 h 1232408"/>
                <a:gd name="connsiteX3" fmla="*/ 0 w 2275214"/>
                <a:gd name="connsiteY3" fmla="*/ 1232408 h 1232408"/>
                <a:gd name="connsiteX4" fmla="*/ 0 w 2275214"/>
                <a:gd name="connsiteY4" fmla="*/ 0 h 12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214" h="1232408" fill="none" extrusionOk="0">
                  <a:moveTo>
                    <a:pt x="0" y="0"/>
                  </a:moveTo>
                  <a:cubicBezTo>
                    <a:pt x="528425" y="-33775"/>
                    <a:pt x="1141148" y="138873"/>
                    <a:pt x="2275214" y="0"/>
                  </a:cubicBezTo>
                  <a:cubicBezTo>
                    <a:pt x="2363998" y="132116"/>
                    <a:pt x="2273607" y="816604"/>
                    <a:pt x="2275214" y="1232408"/>
                  </a:cubicBezTo>
                  <a:cubicBezTo>
                    <a:pt x="1371199" y="1095078"/>
                    <a:pt x="512748" y="1094552"/>
                    <a:pt x="0" y="1232408"/>
                  </a:cubicBezTo>
                  <a:cubicBezTo>
                    <a:pt x="18253" y="944213"/>
                    <a:pt x="30747" y="347108"/>
                    <a:pt x="0" y="0"/>
                  </a:cubicBezTo>
                  <a:close/>
                </a:path>
                <a:path w="2275214" h="1232408" stroke="0" extrusionOk="0">
                  <a:moveTo>
                    <a:pt x="0" y="0"/>
                  </a:moveTo>
                  <a:cubicBezTo>
                    <a:pt x="300628" y="-101487"/>
                    <a:pt x="1791625" y="-162162"/>
                    <a:pt x="2275214" y="0"/>
                  </a:cubicBezTo>
                  <a:cubicBezTo>
                    <a:pt x="2307351" y="308184"/>
                    <a:pt x="2382599" y="905138"/>
                    <a:pt x="2275214" y="1232408"/>
                  </a:cubicBezTo>
                  <a:cubicBezTo>
                    <a:pt x="1608472" y="1282473"/>
                    <a:pt x="463676" y="1073959"/>
                    <a:pt x="0" y="1232408"/>
                  </a:cubicBezTo>
                  <a:cubicBezTo>
                    <a:pt x="-92966" y="724026"/>
                    <a:pt x="28623" y="292710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B0F4AD8-CD00-4D2F-91A8-39FE74F9B5AD}"/>
                </a:ext>
              </a:extLst>
            </p:cNvPr>
            <p:cNvSpPr/>
            <p:nvPr/>
          </p:nvSpPr>
          <p:spPr>
            <a:xfrm>
              <a:off x="8290435" y="5732097"/>
              <a:ext cx="746507" cy="312430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로그인</a:t>
              </a:r>
              <a:endParaRPr lang="ko-KR" altLang="en-US" sz="105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02EFA25-1934-4FC6-85D3-7E1B7F59D0AA}"/>
              </a:ext>
            </a:extLst>
          </p:cNvPr>
          <p:cNvGrpSpPr/>
          <p:nvPr/>
        </p:nvGrpSpPr>
        <p:grpSpPr>
          <a:xfrm>
            <a:off x="2543098" y="908228"/>
            <a:ext cx="2266164" cy="1383721"/>
            <a:chOff x="2619296" y="2645518"/>
            <a:chExt cx="2266164" cy="138372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59D4C85-4439-4E8F-A4A8-FC20C3E0E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296" y="2645518"/>
              <a:ext cx="2266164" cy="1227506"/>
            </a:xfrm>
            <a:custGeom>
              <a:avLst/>
              <a:gdLst>
                <a:gd name="connsiteX0" fmla="*/ 0 w 2266164"/>
                <a:gd name="connsiteY0" fmla="*/ 0 h 1227506"/>
                <a:gd name="connsiteX1" fmla="*/ 2266164 w 2266164"/>
                <a:gd name="connsiteY1" fmla="*/ 0 h 1227506"/>
                <a:gd name="connsiteX2" fmla="*/ 2266164 w 2266164"/>
                <a:gd name="connsiteY2" fmla="*/ 1227506 h 1227506"/>
                <a:gd name="connsiteX3" fmla="*/ 0 w 2266164"/>
                <a:gd name="connsiteY3" fmla="*/ 1227506 h 1227506"/>
                <a:gd name="connsiteX4" fmla="*/ 0 w 2266164"/>
                <a:gd name="connsiteY4" fmla="*/ 0 h 122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164" h="1227506" fill="none" extrusionOk="0">
                  <a:moveTo>
                    <a:pt x="0" y="0"/>
                  </a:moveTo>
                  <a:cubicBezTo>
                    <a:pt x="766255" y="-109175"/>
                    <a:pt x="1982252" y="-48220"/>
                    <a:pt x="2266164" y="0"/>
                  </a:cubicBezTo>
                  <a:cubicBezTo>
                    <a:pt x="2193689" y="230419"/>
                    <a:pt x="2180045" y="627923"/>
                    <a:pt x="2266164" y="1227506"/>
                  </a:cubicBezTo>
                  <a:cubicBezTo>
                    <a:pt x="1582287" y="1194684"/>
                    <a:pt x="561476" y="1202946"/>
                    <a:pt x="0" y="1227506"/>
                  </a:cubicBezTo>
                  <a:cubicBezTo>
                    <a:pt x="-3521" y="974612"/>
                    <a:pt x="2879" y="460180"/>
                    <a:pt x="0" y="0"/>
                  </a:cubicBezTo>
                  <a:close/>
                </a:path>
                <a:path w="2266164" h="1227506" stroke="0" extrusionOk="0">
                  <a:moveTo>
                    <a:pt x="0" y="0"/>
                  </a:moveTo>
                  <a:cubicBezTo>
                    <a:pt x="665795" y="56275"/>
                    <a:pt x="1292857" y="-36696"/>
                    <a:pt x="2266164" y="0"/>
                  </a:cubicBezTo>
                  <a:cubicBezTo>
                    <a:pt x="2372390" y="476283"/>
                    <a:pt x="2240857" y="1011592"/>
                    <a:pt x="2266164" y="1227506"/>
                  </a:cubicBezTo>
                  <a:cubicBezTo>
                    <a:pt x="1854827" y="1168052"/>
                    <a:pt x="583477" y="1251601"/>
                    <a:pt x="0" y="1227506"/>
                  </a:cubicBezTo>
                  <a:cubicBezTo>
                    <a:pt x="8802" y="835242"/>
                    <a:pt x="-66676" y="613342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6593E1D-4237-463F-B3B6-54527FD18BF0}"/>
                </a:ext>
              </a:extLst>
            </p:cNvPr>
            <p:cNvSpPr/>
            <p:nvPr/>
          </p:nvSpPr>
          <p:spPr>
            <a:xfrm>
              <a:off x="3327979" y="3716809"/>
              <a:ext cx="848797" cy="312430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메인 화면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B5F2DB8-F144-4607-9F55-F04597BAA9AB}"/>
              </a:ext>
            </a:extLst>
          </p:cNvPr>
          <p:cNvGrpSpPr/>
          <p:nvPr/>
        </p:nvGrpSpPr>
        <p:grpSpPr>
          <a:xfrm>
            <a:off x="4948065" y="893193"/>
            <a:ext cx="2326982" cy="1389338"/>
            <a:chOff x="3297253" y="2969264"/>
            <a:chExt cx="2326982" cy="138933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D3C819C-9363-4793-B3D4-D71094DB6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7253" y="2969264"/>
              <a:ext cx="2326982" cy="1260449"/>
            </a:xfrm>
            <a:custGeom>
              <a:avLst/>
              <a:gdLst>
                <a:gd name="connsiteX0" fmla="*/ 0 w 2326982"/>
                <a:gd name="connsiteY0" fmla="*/ 0 h 1260449"/>
                <a:gd name="connsiteX1" fmla="*/ 2326982 w 2326982"/>
                <a:gd name="connsiteY1" fmla="*/ 0 h 1260449"/>
                <a:gd name="connsiteX2" fmla="*/ 2326982 w 2326982"/>
                <a:gd name="connsiteY2" fmla="*/ 1260449 h 1260449"/>
                <a:gd name="connsiteX3" fmla="*/ 0 w 2326982"/>
                <a:gd name="connsiteY3" fmla="*/ 1260449 h 1260449"/>
                <a:gd name="connsiteX4" fmla="*/ 0 w 2326982"/>
                <a:gd name="connsiteY4" fmla="*/ 0 h 12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982" h="1260449" fill="none" extrusionOk="0">
                  <a:moveTo>
                    <a:pt x="0" y="0"/>
                  </a:moveTo>
                  <a:cubicBezTo>
                    <a:pt x="345652" y="-84088"/>
                    <a:pt x="1336877" y="-115922"/>
                    <a:pt x="2326982" y="0"/>
                  </a:cubicBezTo>
                  <a:cubicBezTo>
                    <a:pt x="2375958" y="454467"/>
                    <a:pt x="2264498" y="926624"/>
                    <a:pt x="2326982" y="1260449"/>
                  </a:cubicBezTo>
                  <a:cubicBezTo>
                    <a:pt x="1557601" y="1214523"/>
                    <a:pt x="507519" y="1143199"/>
                    <a:pt x="0" y="1260449"/>
                  </a:cubicBezTo>
                  <a:cubicBezTo>
                    <a:pt x="-19466" y="647482"/>
                    <a:pt x="58213" y="292628"/>
                    <a:pt x="0" y="0"/>
                  </a:cubicBezTo>
                  <a:close/>
                </a:path>
                <a:path w="2326982" h="1260449" stroke="0" extrusionOk="0">
                  <a:moveTo>
                    <a:pt x="0" y="0"/>
                  </a:moveTo>
                  <a:cubicBezTo>
                    <a:pt x="902601" y="48260"/>
                    <a:pt x="2094226" y="25992"/>
                    <a:pt x="2326982" y="0"/>
                  </a:cubicBezTo>
                  <a:cubicBezTo>
                    <a:pt x="2400631" y="211137"/>
                    <a:pt x="2302038" y="981312"/>
                    <a:pt x="2326982" y="1260449"/>
                  </a:cubicBezTo>
                  <a:cubicBezTo>
                    <a:pt x="2031254" y="1228501"/>
                    <a:pt x="809668" y="1283351"/>
                    <a:pt x="0" y="1260449"/>
                  </a:cubicBezTo>
                  <a:cubicBezTo>
                    <a:pt x="-91059" y="1052556"/>
                    <a:pt x="74482" y="598248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1808761005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13379FC-CEA2-41C0-9A79-829BC5BE310B}"/>
                </a:ext>
              </a:extLst>
            </p:cNvPr>
            <p:cNvSpPr/>
            <p:nvPr/>
          </p:nvSpPr>
          <p:spPr>
            <a:xfrm>
              <a:off x="3996633" y="4046172"/>
              <a:ext cx="928221" cy="312430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마이페이지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49580A1-A01E-4EE6-B48B-92F3C194B3D0}"/>
              </a:ext>
            </a:extLst>
          </p:cNvPr>
          <p:cNvGrpSpPr/>
          <p:nvPr/>
        </p:nvGrpSpPr>
        <p:grpSpPr>
          <a:xfrm>
            <a:off x="7439040" y="908228"/>
            <a:ext cx="2266159" cy="1398049"/>
            <a:chOff x="3381286" y="3112059"/>
            <a:chExt cx="2266159" cy="139804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979594F-B07F-443D-A26E-0F80BE47F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286" y="3112059"/>
              <a:ext cx="2266159" cy="1227503"/>
            </a:xfrm>
            <a:custGeom>
              <a:avLst/>
              <a:gdLst>
                <a:gd name="connsiteX0" fmla="*/ 0 w 2266159"/>
                <a:gd name="connsiteY0" fmla="*/ 0 h 1227503"/>
                <a:gd name="connsiteX1" fmla="*/ 2266159 w 2266159"/>
                <a:gd name="connsiteY1" fmla="*/ 0 h 1227503"/>
                <a:gd name="connsiteX2" fmla="*/ 2266159 w 2266159"/>
                <a:gd name="connsiteY2" fmla="*/ 1227503 h 1227503"/>
                <a:gd name="connsiteX3" fmla="*/ 0 w 2266159"/>
                <a:gd name="connsiteY3" fmla="*/ 1227503 h 1227503"/>
                <a:gd name="connsiteX4" fmla="*/ 0 w 2266159"/>
                <a:gd name="connsiteY4" fmla="*/ 0 h 122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159" h="1227503" fill="none" extrusionOk="0">
                  <a:moveTo>
                    <a:pt x="0" y="0"/>
                  </a:moveTo>
                  <a:cubicBezTo>
                    <a:pt x="472180" y="-98501"/>
                    <a:pt x="1295316" y="-19663"/>
                    <a:pt x="2266159" y="0"/>
                  </a:cubicBezTo>
                  <a:cubicBezTo>
                    <a:pt x="2365950" y="315776"/>
                    <a:pt x="2238991" y="645822"/>
                    <a:pt x="2266159" y="1227503"/>
                  </a:cubicBezTo>
                  <a:cubicBezTo>
                    <a:pt x="1330185" y="1129010"/>
                    <a:pt x="495402" y="1378120"/>
                    <a:pt x="0" y="1227503"/>
                  </a:cubicBezTo>
                  <a:cubicBezTo>
                    <a:pt x="-1126" y="687059"/>
                    <a:pt x="-79081" y="352970"/>
                    <a:pt x="0" y="0"/>
                  </a:cubicBezTo>
                  <a:close/>
                </a:path>
                <a:path w="2266159" h="1227503" stroke="0" extrusionOk="0">
                  <a:moveTo>
                    <a:pt x="0" y="0"/>
                  </a:moveTo>
                  <a:cubicBezTo>
                    <a:pt x="511044" y="-160275"/>
                    <a:pt x="1904021" y="64852"/>
                    <a:pt x="2266159" y="0"/>
                  </a:cubicBezTo>
                  <a:cubicBezTo>
                    <a:pt x="2296351" y="466189"/>
                    <a:pt x="2309444" y="682871"/>
                    <a:pt x="2266159" y="1227503"/>
                  </a:cubicBezTo>
                  <a:cubicBezTo>
                    <a:pt x="1218892" y="1221370"/>
                    <a:pt x="1047451" y="1260967"/>
                    <a:pt x="0" y="1227503"/>
                  </a:cubicBezTo>
                  <a:cubicBezTo>
                    <a:pt x="-33008" y="696919"/>
                    <a:pt x="-106726" y="251976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579111871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BDA11AB6-9F8D-45F4-B6A0-B54804A93C29}"/>
                </a:ext>
              </a:extLst>
            </p:cNvPr>
            <p:cNvSpPr/>
            <p:nvPr/>
          </p:nvSpPr>
          <p:spPr>
            <a:xfrm>
              <a:off x="3953454" y="4197678"/>
              <a:ext cx="1121821" cy="312430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담당 과목 출력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F286505-3FC6-4BD1-854A-990E29EFD0DF}"/>
              </a:ext>
            </a:extLst>
          </p:cNvPr>
          <p:cNvGrpSpPr/>
          <p:nvPr/>
        </p:nvGrpSpPr>
        <p:grpSpPr>
          <a:xfrm>
            <a:off x="9849230" y="893887"/>
            <a:ext cx="2326984" cy="1394076"/>
            <a:chOff x="4896526" y="2886413"/>
            <a:chExt cx="2326984" cy="139407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2D37B0C-B31D-49AB-BCDB-672F754C1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526" y="2886413"/>
              <a:ext cx="2326984" cy="1260450"/>
            </a:xfrm>
            <a:custGeom>
              <a:avLst/>
              <a:gdLst>
                <a:gd name="connsiteX0" fmla="*/ 0 w 2326984"/>
                <a:gd name="connsiteY0" fmla="*/ 0 h 1260450"/>
                <a:gd name="connsiteX1" fmla="*/ 2326984 w 2326984"/>
                <a:gd name="connsiteY1" fmla="*/ 0 h 1260450"/>
                <a:gd name="connsiteX2" fmla="*/ 2326984 w 2326984"/>
                <a:gd name="connsiteY2" fmla="*/ 1260450 h 1260450"/>
                <a:gd name="connsiteX3" fmla="*/ 0 w 2326984"/>
                <a:gd name="connsiteY3" fmla="*/ 1260450 h 1260450"/>
                <a:gd name="connsiteX4" fmla="*/ 0 w 2326984"/>
                <a:gd name="connsiteY4" fmla="*/ 0 h 126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984" h="1260450" fill="none" extrusionOk="0">
                  <a:moveTo>
                    <a:pt x="0" y="0"/>
                  </a:moveTo>
                  <a:cubicBezTo>
                    <a:pt x="543760" y="147984"/>
                    <a:pt x="1709041" y="-138472"/>
                    <a:pt x="2326984" y="0"/>
                  </a:cubicBezTo>
                  <a:cubicBezTo>
                    <a:pt x="2356203" y="394449"/>
                    <a:pt x="2387311" y="1129276"/>
                    <a:pt x="2326984" y="1260450"/>
                  </a:cubicBezTo>
                  <a:cubicBezTo>
                    <a:pt x="1303516" y="1246963"/>
                    <a:pt x="885795" y="1142974"/>
                    <a:pt x="0" y="1260450"/>
                  </a:cubicBezTo>
                  <a:cubicBezTo>
                    <a:pt x="-69011" y="712828"/>
                    <a:pt x="36124" y="143966"/>
                    <a:pt x="0" y="0"/>
                  </a:cubicBezTo>
                  <a:close/>
                </a:path>
                <a:path w="2326984" h="1260450" stroke="0" extrusionOk="0">
                  <a:moveTo>
                    <a:pt x="0" y="0"/>
                  </a:moveTo>
                  <a:cubicBezTo>
                    <a:pt x="407429" y="14846"/>
                    <a:pt x="1265958" y="-5891"/>
                    <a:pt x="2326984" y="0"/>
                  </a:cubicBezTo>
                  <a:cubicBezTo>
                    <a:pt x="2268186" y="215429"/>
                    <a:pt x="2257192" y="858146"/>
                    <a:pt x="2326984" y="1260450"/>
                  </a:cubicBezTo>
                  <a:cubicBezTo>
                    <a:pt x="1388956" y="1137226"/>
                    <a:pt x="437261" y="1134250"/>
                    <a:pt x="0" y="1260450"/>
                  </a:cubicBezTo>
                  <a:cubicBezTo>
                    <a:pt x="59142" y="735060"/>
                    <a:pt x="-80574" y="252316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299826742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0800BE2-7870-4B66-A323-CE6719B25342}"/>
                </a:ext>
              </a:extLst>
            </p:cNvPr>
            <p:cNvSpPr/>
            <p:nvPr/>
          </p:nvSpPr>
          <p:spPr>
            <a:xfrm>
              <a:off x="5518157" y="3872532"/>
              <a:ext cx="1121821" cy="407957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과목 수강</a:t>
              </a:r>
              <a:endParaRPr lang="en-US" altLang="ko-KR" sz="105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학생 목록 조회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B9F48FC-42DF-4BA4-8F88-8F9076079F94}"/>
              </a:ext>
            </a:extLst>
          </p:cNvPr>
          <p:cNvGrpSpPr/>
          <p:nvPr/>
        </p:nvGrpSpPr>
        <p:grpSpPr>
          <a:xfrm>
            <a:off x="101779" y="2810046"/>
            <a:ext cx="2266161" cy="1336273"/>
            <a:chOff x="986660" y="4773866"/>
            <a:chExt cx="2266161" cy="1336273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461C2EE-22A0-4037-8AE8-3C219E045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660" y="4773866"/>
              <a:ext cx="2266161" cy="1227504"/>
            </a:xfrm>
            <a:custGeom>
              <a:avLst/>
              <a:gdLst>
                <a:gd name="connsiteX0" fmla="*/ 0 w 2266161"/>
                <a:gd name="connsiteY0" fmla="*/ 0 h 1227504"/>
                <a:gd name="connsiteX1" fmla="*/ 2266161 w 2266161"/>
                <a:gd name="connsiteY1" fmla="*/ 0 h 1227504"/>
                <a:gd name="connsiteX2" fmla="*/ 2266161 w 2266161"/>
                <a:gd name="connsiteY2" fmla="*/ 1227504 h 1227504"/>
                <a:gd name="connsiteX3" fmla="*/ 0 w 2266161"/>
                <a:gd name="connsiteY3" fmla="*/ 1227504 h 1227504"/>
                <a:gd name="connsiteX4" fmla="*/ 0 w 2266161"/>
                <a:gd name="connsiteY4" fmla="*/ 0 h 122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161" h="1227504" fill="none" extrusionOk="0">
                  <a:moveTo>
                    <a:pt x="0" y="0"/>
                  </a:moveTo>
                  <a:cubicBezTo>
                    <a:pt x="949133" y="84404"/>
                    <a:pt x="1247924" y="47281"/>
                    <a:pt x="2266161" y="0"/>
                  </a:cubicBezTo>
                  <a:cubicBezTo>
                    <a:pt x="2294105" y="399480"/>
                    <a:pt x="2246575" y="970776"/>
                    <a:pt x="2266161" y="1227504"/>
                  </a:cubicBezTo>
                  <a:cubicBezTo>
                    <a:pt x="1204213" y="1088224"/>
                    <a:pt x="452529" y="1126348"/>
                    <a:pt x="0" y="1227504"/>
                  </a:cubicBezTo>
                  <a:cubicBezTo>
                    <a:pt x="-22824" y="1032246"/>
                    <a:pt x="-74184" y="401466"/>
                    <a:pt x="0" y="0"/>
                  </a:cubicBezTo>
                  <a:close/>
                </a:path>
                <a:path w="2266161" h="1227504" stroke="0" extrusionOk="0">
                  <a:moveTo>
                    <a:pt x="0" y="0"/>
                  </a:moveTo>
                  <a:cubicBezTo>
                    <a:pt x="305513" y="68850"/>
                    <a:pt x="1522458" y="-138059"/>
                    <a:pt x="2266161" y="0"/>
                  </a:cubicBezTo>
                  <a:cubicBezTo>
                    <a:pt x="2215717" y="225045"/>
                    <a:pt x="2287812" y="624631"/>
                    <a:pt x="2266161" y="1227504"/>
                  </a:cubicBezTo>
                  <a:cubicBezTo>
                    <a:pt x="1917293" y="1184421"/>
                    <a:pt x="616239" y="1334498"/>
                    <a:pt x="0" y="1227504"/>
                  </a:cubicBezTo>
                  <a:cubicBezTo>
                    <a:pt x="-93080" y="800924"/>
                    <a:pt x="100947" y="207433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62562501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63C9811-985E-4105-B7E4-B9DA6EB48E99}"/>
                </a:ext>
              </a:extLst>
            </p:cNvPr>
            <p:cNvSpPr/>
            <p:nvPr/>
          </p:nvSpPr>
          <p:spPr>
            <a:xfrm>
              <a:off x="1558829" y="5686606"/>
              <a:ext cx="1121821" cy="423533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담당 과목별</a:t>
              </a:r>
              <a:endParaRPr lang="en-US" altLang="ko-KR" sz="105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성적 조회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791772A-703B-4C2C-AC7C-03E683B6EB83}"/>
              </a:ext>
            </a:extLst>
          </p:cNvPr>
          <p:cNvGrpSpPr/>
          <p:nvPr/>
        </p:nvGrpSpPr>
        <p:grpSpPr>
          <a:xfrm>
            <a:off x="2497005" y="2810046"/>
            <a:ext cx="2326983" cy="1460161"/>
            <a:chOff x="4142031" y="4853777"/>
            <a:chExt cx="2326983" cy="1460161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C24123CE-571F-44B0-A67E-9AAF55F8A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2031" y="4853777"/>
              <a:ext cx="2326983" cy="1260449"/>
            </a:xfrm>
            <a:custGeom>
              <a:avLst/>
              <a:gdLst>
                <a:gd name="connsiteX0" fmla="*/ 0 w 2326983"/>
                <a:gd name="connsiteY0" fmla="*/ 0 h 1260449"/>
                <a:gd name="connsiteX1" fmla="*/ 2326983 w 2326983"/>
                <a:gd name="connsiteY1" fmla="*/ 0 h 1260449"/>
                <a:gd name="connsiteX2" fmla="*/ 2326983 w 2326983"/>
                <a:gd name="connsiteY2" fmla="*/ 1260449 h 1260449"/>
                <a:gd name="connsiteX3" fmla="*/ 0 w 2326983"/>
                <a:gd name="connsiteY3" fmla="*/ 1260449 h 1260449"/>
                <a:gd name="connsiteX4" fmla="*/ 0 w 2326983"/>
                <a:gd name="connsiteY4" fmla="*/ 0 h 12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983" h="1260449" fill="none" extrusionOk="0">
                  <a:moveTo>
                    <a:pt x="0" y="0"/>
                  </a:moveTo>
                  <a:cubicBezTo>
                    <a:pt x="253672" y="69965"/>
                    <a:pt x="1508407" y="-84187"/>
                    <a:pt x="2326983" y="0"/>
                  </a:cubicBezTo>
                  <a:cubicBezTo>
                    <a:pt x="2331792" y="373168"/>
                    <a:pt x="2284698" y="821264"/>
                    <a:pt x="2326983" y="1260449"/>
                  </a:cubicBezTo>
                  <a:cubicBezTo>
                    <a:pt x="1895248" y="1307081"/>
                    <a:pt x="615785" y="1230458"/>
                    <a:pt x="0" y="1260449"/>
                  </a:cubicBezTo>
                  <a:cubicBezTo>
                    <a:pt x="106509" y="941993"/>
                    <a:pt x="31726" y="149680"/>
                    <a:pt x="0" y="0"/>
                  </a:cubicBezTo>
                  <a:close/>
                </a:path>
                <a:path w="2326983" h="1260449" stroke="0" extrusionOk="0">
                  <a:moveTo>
                    <a:pt x="0" y="0"/>
                  </a:moveTo>
                  <a:cubicBezTo>
                    <a:pt x="810871" y="-25951"/>
                    <a:pt x="1368523" y="15856"/>
                    <a:pt x="2326983" y="0"/>
                  </a:cubicBezTo>
                  <a:cubicBezTo>
                    <a:pt x="2245157" y="358557"/>
                    <a:pt x="2420691" y="666562"/>
                    <a:pt x="2326983" y="1260449"/>
                  </a:cubicBezTo>
                  <a:cubicBezTo>
                    <a:pt x="2062938" y="1422626"/>
                    <a:pt x="994991" y="1398497"/>
                    <a:pt x="0" y="1260449"/>
                  </a:cubicBezTo>
                  <a:cubicBezTo>
                    <a:pt x="-108187" y="919933"/>
                    <a:pt x="-34073" y="171438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197443524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88935BBC-F9D7-47BF-B881-24FBC67557F8}"/>
                </a:ext>
              </a:extLst>
            </p:cNvPr>
            <p:cNvSpPr/>
            <p:nvPr/>
          </p:nvSpPr>
          <p:spPr>
            <a:xfrm>
              <a:off x="4744611" y="5890405"/>
              <a:ext cx="1121821" cy="423533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담당 과목별</a:t>
              </a:r>
              <a:endParaRPr lang="en-US" altLang="ko-KR" sz="105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성적 수정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3CE0493-21C9-4D24-8A65-63C10293DE86}"/>
              </a:ext>
            </a:extLst>
          </p:cNvPr>
          <p:cNvGrpSpPr/>
          <p:nvPr/>
        </p:nvGrpSpPr>
        <p:grpSpPr>
          <a:xfrm>
            <a:off x="4948065" y="2810046"/>
            <a:ext cx="2326983" cy="1395931"/>
            <a:chOff x="4238722" y="4782526"/>
            <a:chExt cx="2326983" cy="1395931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99B48CAF-2DB0-43F3-A7BA-76A5B07E4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722" y="4782526"/>
              <a:ext cx="2326983" cy="1260449"/>
            </a:xfrm>
            <a:custGeom>
              <a:avLst/>
              <a:gdLst>
                <a:gd name="connsiteX0" fmla="*/ 0 w 2326983"/>
                <a:gd name="connsiteY0" fmla="*/ 0 h 1260449"/>
                <a:gd name="connsiteX1" fmla="*/ 2326983 w 2326983"/>
                <a:gd name="connsiteY1" fmla="*/ 0 h 1260449"/>
                <a:gd name="connsiteX2" fmla="*/ 2326983 w 2326983"/>
                <a:gd name="connsiteY2" fmla="*/ 1260449 h 1260449"/>
                <a:gd name="connsiteX3" fmla="*/ 0 w 2326983"/>
                <a:gd name="connsiteY3" fmla="*/ 1260449 h 1260449"/>
                <a:gd name="connsiteX4" fmla="*/ 0 w 2326983"/>
                <a:gd name="connsiteY4" fmla="*/ 0 h 12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983" h="1260449" fill="none" extrusionOk="0">
                  <a:moveTo>
                    <a:pt x="0" y="0"/>
                  </a:moveTo>
                  <a:cubicBezTo>
                    <a:pt x="776895" y="103767"/>
                    <a:pt x="1676688" y="122605"/>
                    <a:pt x="2326983" y="0"/>
                  </a:cubicBezTo>
                  <a:cubicBezTo>
                    <a:pt x="2368000" y="582960"/>
                    <a:pt x="2428399" y="743321"/>
                    <a:pt x="2326983" y="1260449"/>
                  </a:cubicBezTo>
                  <a:cubicBezTo>
                    <a:pt x="1576014" y="1424064"/>
                    <a:pt x="969854" y="1214425"/>
                    <a:pt x="0" y="1260449"/>
                  </a:cubicBezTo>
                  <a:cubicBezTo>
                    <a:pt x="-107919" y="694009"/>
                    <a:pt x="87362" y="575875"/>
                    <a:pt x="0" y="0"/>
                  </a:cubicBezTo>
                  <a:close/>
                </a:path>
                <a:path w="2326983" h="1260449" stroke="0" extrusionOk="0">
                  <a:moveTo>
                    <a:pt x="0" y="0"/>
                  </a:moveTo>
                  <a:cubicBezTo>
                    <a:pt x="729943" y="-28184"/>
                    <a:pt x="1853932" y="73154"/>
                    <a:pt x="2326983" y="0"/>
                  </a:cubicBezTo>
                  <a:cubicBezTo>
                    <a:pt x="2349605" y="397292"/>
                    <a:pt x="2268231" y="1006824"/>
                    <a:pt x="2326983" y="1260449"/>
                  </a:cubicBezTo>
                  <a:cubicBezTo>
                    <a:pt x="1368172" y="1210081"/>
                    <a:pt x="388249" y="1252351"/>
                    <a:pt x="0" y="1260449"/>
                  </a:cubicBezTo>
                  <a:cubicBezTo>
                    <a:pt x="58373" y="1111170"/>
                    <a:pt x="20150" y="569794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9174933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00DE3E04-3F6C-4CA9-865F-7CAEBE2485CB}"/>
                </a:ext>
              </a:extLst>
            </p:cNvPr>
            <p:cNvSpPr/>
            <p:nvPr/>
          </p:nvSpPr>
          <p:spPr>
            <a:xfrm>
              <a:off x="4719497" y="5907493"/>
              <a:ext cx="1365431" cy="270964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공지사항 목록 확인</a:t>
              </a:r>
              <a:endParaRPr lang="en-US" altLang="ko-KR" sz="105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B87729F-1902-4DAD-B7B3-B63D132B4365}"/>
              </a:ext>
            </a:extLst>
          </p:cNvPr>
          <p:cNvGrpSpPr/>
          <p:nvPr/>
        </p:nvGrpSpPr>
        <p:grpSpPr>
          <a:xfrm>
            <a:off x="7439037" y="2827613"/>
            <a:ext cx="2266162" cy="1331490"/>
            <a:chOff x="4309504" y="4970173"/>
            <a:chExt cx="2266162" cy="1331490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0D62F2DA-9393-4B39-9EED-C01E3E04F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9504" y="4970173"/>
              <a:ext cx="2266162" cy="1227504"/>
            </a:xfrm>
            <a:custGeom>
              <a:avLst/>
              <a:gdLst>
                <a:gd name="connsiteX0" fmla="*/ 0 w 2266162"/>
                <a:gd name="connsiteY0" fmla="*/ 0 h 1227504"/>
                <a:gd name="connsiteX1" fmla="*/ 2266162 w 2266162"/>
                <a:gd name="connsiteY1" fmla="*/ 0 h 1227504"/>
                <a:gd name="connsiteX2" fmla="*/ 2266162 w 2266162"/>
                <a:gd name="connsiteY2" fmla="*/ 1227504 h 1227504"/>
                <a:gd name="connsiteX3" fmla="*/ 0 w 2266162"/>
                <a:gd name="connsiteY3" fmla="*/ 1227504 h 1227504"/>
                <a:gd name="connsiteX4" fmla="*/ 0 w 2266162"/>
                <a:gd name="connsiteY4" fmla="*/ 0 h 122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162" h="1227504" fill="none" extrusionOk="0">
                  <a:moveTo>
                    <a:pt x="0" y="0"/>
                  </a:moveTo>
                  <a:cubicBezTo>
                    <a:pt x="391110" y="-109281"/>
                    <a:pt x="1784665" y="-52021"/>
                    <a:pt x="2266162" y="0"/>
                  </a:cubicBezTo>
                  <a:cubicBezTo>
                    <a:pt x="2314069" y="298476"/>
                    <a:pt x="2208927" y="709667"/>
                    <a:pt x="2266162" y="1227504"/>
                  </a:cubicBezTo>
                  <a:cubicBezTo>
                    <a:pt x="1811705" y="1333293"/>
                    <a:pt x="913034" y="1183685"/>
                    <a:pt x="0" y="1227504"/>
                  </a:cubicBezTo>
                  <a:cubicBezTo>
                    <a:pt x="-37302" y="1053759"/>
                    <a:pt x="-95194" y="593587"/>
                    <a:pt x="0" y="0"/>
                  </a:cubicBezTo>
                  <a:close/>
                </a:path>
                <a:path w="2266162" h="1227504" stroke="0" extrusionOk="0">
                  <a:moveTo>
                    <a:pt x="0" y="0"/>
                  </a:moveTo>
                  <a:cubicBezTo>
                    <a:pt x="275534" y="9707"/>
                    <a:pt x="1149124" y="-125871"/>
                    <a:pt x="2266162" y="0"/>
                  </a:cubicBezTo>
                  <a:cubicBezTo>
                    <a:pt x="2238948" y="458711"/>
                    <a:pt x="2219173" y="664180"/>
                    <a:pt x="2266162" y="1227504"/>
                  </a:cubicBezTo>
                  <a:cubicBezTo>
                    <a:pt x="1473920" y="1077877"/>
                    <a:pt x="244801" y="1224365"/>
                    <a:pt x="0" y="1227504"/>
                  </a:cubicBezTo>
                  <a:cubicBezTo>
                    <a:pt x="-55565" y="942142"/>
                    <a:pt x="-57905" y="134829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2702698631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44AD0EE7-C859-4646-A3E2-700438C81EDB}"/>
                </a:ext>
              </a:extLst>
            </p:cNvPr>
            <p:cNvSpPr/>
            <p:nvPr/>
          </p:nvSpPr>
          <p:spPr>
            <a:xfrm>
              <a:off x="4949145" y="6030698"/>
              <a:ext cx="1085627" cy="270965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공지사항 등록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9E83D25-C41C-47DF-B720-8A3ADC33DBB0}"/>
              </a:ext>
            </a:extLst>
          </p:cNvPr>
          <p:cNvGrpSpPr/>
          <p:nvPr/>
        </p:nvGrpSpPr>
        <p:grpSpPr>
          <a:xfrm>
            <a:off x="9826113" y="2827613"/>
            <a:ext cx="2326985" cy="1395313"/>
            <a:chOff x="7737463" y="4576453"/>
            <a:chExt cx="2326985" cy="1395313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9D70930-95E6-4BFE-ADA4-F455335C0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7463" y="4576453"/>
              <a:ext cx="2326985" cy="1260450"/>
            </a:xfrm>
            <a:custGeom>
              <a:avLst/>
              <a:gdLst>
                <a:gd name="connsiteX0" fmla="*/ 0 w 2326985"/>
                <a:gd name="connsiteY0" fmla="*/ 0 h 1260450"/>
                <a:gd name="connsiteX1" fmla="*/ 2326985 w 2326985"/>
                <a:gd name="connsiteY1" fmla="*/ 0 h 1260450"/>
                <a:gd name="connsiteX2" fmla="*/ 2326985 w 2326985"/>
                <a:gd name="connsiteY2" fmla="*/ 1260450 h 1260450"/>
                <a:gd name="connsiteX3" fmla="*/ 0 w 2326985"/>
                <a:gd name="connsiteY3" fmla="*/ 1260450 h 1260450"/>
                <a:gd name="connsiteX4" fmla="*/ 0 w 2326985"/>
                <a:gd name="connsiteY4" fmla="*/ 0 h 126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985" h="1260450" fill="none" extrusionOk="0">
                  <a:moveTo>
                    <a:pt x="0" y="0"/>
                  </a:moveTo>
                  <a:cubicBezTo>
                    <a:pt x="331573" y="120819"/>
                    <a:pt x="1885800" y="-142770"/>
                    <a:pt x="2326985" y="0"/>
                  </a:cubicBezTo>
                  <a:cubicBezTo>
                    <a:pt x="2343562" y="357966"/>
                    <a:pt x="2417969" y="1015578"/>
                    <a:pt x="2326985" y="1260450"/>
                  </a:cubicBezTo>
                  <a:cubicBezTo>
                    <a:pt x="1377530" y="1241459"/>
                    <a:pt x="867370" y="1257556"/>
                    <a:pt x="0" y="1260450"/>
                  </a:cubicBezTo>
                  <a:cubicBezTo>
                    <a:pt x="-74377" y="721958"/>
                    <a:pt x="-51109" y="362247"/>
                    <a:pt x="0" y="0"/>
                  </a:cubicBezTo>
                  <a:close/>
                </a:path>
                <a:path w="2326985" h="1260450" stroke="0" extrusionOk="0">
                  <a:moveTo>
                    <a:pt x="0" y="0"/>
                  </a:moveTo>
                  <a:cubicBezTo>
                    <a:pt x="892942" y="-53076"/>
                    <a:pt x="1320129" y="-100665"/>
                    <a:pt x="2326985" y="0"/>
                  </a:cubicBezTo>
                  <a:cubicBezTo>
                    <a:pt x="2327887" y="422440"/>
                    <a:pt x="2223155" y="678678"/>
                    <a:pt x="2326985" y="1260450"/>
                  </a:cubicBezTo>
                  <a:cubicBezTo>
                    <a:pt x="1599177" y="1267708"/>
                    <a:pt x="1144410" y="1408574"/>
                    <a:pt x="0" y="1260450"/>
                  </a:cubicBezTo>
                  <a:cubicBezTo>
                    <a:pt x="-22634" y="824921"/>
                    <a:pt x="-28514" y="495465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49556335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DE6D1222-60D5-4B60-B6C7-B91042D8CCE4}"/>
                </a:ext>
              </a:extLst>
            </p:cNvPr>
            <p:cNvSpPr/>
            <p:nvPr/>
          </p:nvSpPr>
          <p:spPr>
            <a:xfrm>
              <a:off x="8218239" y="5700802"/>
              <a:ext cx="1365431" cy="270964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공지사항 세부 조회</a:t>
              </a:r>
              <a:endParaRPr lang="en-US" altLang="ko-KR" sz="105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8D0F36B-E0CE-47C2-9236-19978213A148}"/>
              </a:ext>
            </a:extLst>
          </p:cNvPr>
          <p:cNvGrpSpPr/>
          <p:nvPr/>
        </p:nvGrpSpPr>
        <p:grpSpPr>
          <a:xfrm>
            <a:off x="87971" y="4708802"/>
            <a:ext cx="2266161" cy="1248862"/>
            <a:chOff x="1393969" y="2452565"/>
            <a:chExt cx="2266161" cy="1248862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83D66F48-DF92-4535-83B7-776409B6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969" y="2452565"/>
              <a:ext cx="2266161" cy="1227504"/>
            </a:xfrm>
            <a:custGeom>
              <a:avLst/>
              <a:gdLst>
                <a:gd name="connsiteX0" fmla="*/ 0 w 2266161"/>
                <a:gd name="connsiteY0" fmla="*/ 0 h 1227504"/>
                <a:gd name="connsiteX1" fmla="*/ 2266161 w 2266161"/>
                <a:gd name="connsiteY1" fmla="*/ 0 h 1227504"/>
                <a:gd name="connsiteX2" fmla="*/ 2266161 w 2266161"/>
                <a:gd name="connsiteY2" fmla="*/ 1227504 h 1227504"/>
                <a:gd name="connsiteX3" fmla="*/ 0 w 2266161"/>
                <a:gd name="connsiteY3" fmla="*/ 1227504 h 1227504"/>
                <a:gd name="connsiteX4" fmla="*/ 0 w 2266161"/>
                <a:gd name="connsiteY4" fmla="*/ 0 h 122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161" h="1227504" fill="none" extrusionOk="0">
                  <a:moveTo>
                    <a:pt x="0" y="0"/>
                  </a:moveTo>
                  <a:cubicBezTo>
                    <a:pt x="706299" y="-59877"/>
                    <a:pt x="1905704" y="115677"/>
                    <a:pt x="2266161" y="0"/>
                  </a:cubicBezTo>
                  <a:cubicBezTo>
                    <a:pt x="2250972" y="335725"/>
                    <a:pt x="2352513" y="1089908"/>
                    <a:pt x="2266161" y="1227504"/>
                  </a:cubicBezTo>
                  <a:cubicBezTo>
                    <a:pt x="1457059" y="1087800"/>
                    <a:pt x="1092915" y="1126151"/>
                    <a:pt x="0" y="1227504"/>
                  </a:cubicBezTo>
                  <a:cubicBezTo>
                    <a:pt x="46328" y="1099868"/>
                    <a:pt x="85821" y="579150"/>
                    <a:pt x="0" y="0"/>
                  </a:cubicBezTo>
                  <a:close/>
                </a:path>
                <a:path w="2266161" h="1227504" stroke="0" extrusionOk="0">
                  <a:moveTo>
                    <a:pt x="0" y="0"/>
                  </a:moveTo>
                  <a:cubicBezTo>
                    <a:pt x="987541" y="154338"/>
                    <a:pt x="1913784" y="-82159"/>
                    <a:pt x="2266161" y="0"/>
                  </a:cubicBezTo>
                  <a:cubicBezTo>
                    <a:pt x="2265073" y="555940"/>
                    <a:pt x="2240610" y="1026968"/>
                    <a:pt x="2266161" y="1227504"/>
                  </a:cubicBezTo>
                  <a:cubicBezTo>
                    <a:pt x="2026944" y="1090500"/>
                    <a:pt x="603441" y="1209642"/>
                    <a:pt x="0" y="1227504"/>
                  </a:cubicBezTo>
                  <a:cubicBezTo>
                    <a:pt x="57968" y="731003"/>
                    <a:pt x="70919" y="400175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99615214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56890877-BF0F-4199-AED4-B58C7C52F71F}"/>
                </a:ext>
              </a:extLst>
            </p:cNvPr>
            <p:cNvSpPr/>
            <p:nvPr/>
          </p:nvSpPr>
          <p:spPr>
            <a:xfrm>
              <a:off x="2013958" y="3430462"/>
              <a:ext cx="1085627" cy="270965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공지사항 수정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D40CF465-F626-411B-8852-0C9220F549DB}"/>
              </a:ext>
            </a:extLst>
          </p:cNvPr>
          <p:cNvGrpSpPr/>
          <p:nvPr/>
        </p:nvGrpSpPr>
        <p:grpSpPr>
          <a:xfrm>
            <a:off x="2496051" y="4700683"/>
            <a:ext cx="2266161" cy="1317753"/>
            <a:chOff x="2514441" y="4718648"/>
            <a:chExt cx="2266161" cy="131775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533526D7-8FF4-4225-8770-1150C0F69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441" y="4718648"/>
              <a:ext cx="2266161" cy="1227504"/>
            </a:xfrm>
            <a:custGeom>
              <a:avLst/>
              <a:gdLst>
                <a:gd name="connsiteX0" fmla="*/ 0 w 2266161"/>
                <a:gd name="connsiteY0" fmla="*/ 0 h 1227504"/>
                <a:gd name="connsiteX1" fmla="*/ 2266161 w 2266161"/>
                <a:gd name="connsiteY1" fmla="*/ 0 h 1227504"/>
                <a:gd name="connsiteX2" fmla="*/ 2266161 w 2266161"/>
                <a:gd name="connsiteY2" fmla="*/ 1227504 h 1227504"/>
                <a:gd name="connsiteX3" fmla="*/ 0 w 2266161"/>
                <a:gd name="connsiteY3" fmla="*/ 1227504 h 1227504"/>
                <a:gd name="connsiteX4" fmla="*/ 0 w 2266161"/>
                <a:gd name="connsiteY4" fmla="*/ 0 h 122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161" h="1227504" fill="none" extrusionOk="0">
                  <a:moveTo>
                    <a:pt x="0" y="0"/>
                  </a:moveTo>
                  <a:cubicBezTo>
                    <a:pt x="474963" y="144216"/>
                    <a:pt x="1614049" y="76804"/>
                    <a:pt x="2266161" y="0"/>
                  </a:cubicBezTo>
                  <a:cubicBezTo>
                    <a:pt x="2288173" y="604347"/>
                    <a:pt x="2286333" y="1004434"/>
                    <a:pt x="2266161" y="1227504"/>
                  </a:cubicBezTo>
                  <a:cubicBezTo>
                    <a:pt x="1984874" y="1252090"/>
                    <a:pt x="840440" y="1087228"/>
                    <a:pt x="0" y="1227504"/>
                  </a:cubicBezTo>
                  <a:cubicBezTo>
                    <a:pt x="58091" y="1091953"/>
                    <a:pt x="-28980" y="253670"/>
                    <a:pt x="0" y="0"/>
                  </a:cubicBezTo>
                  <a:close/>
                </a:path>
                <a:path w="2266161" h="1227504" stroke="0" extrusionOk="0">
                  <a:moveTo>
                    <a:pt x="0" y="0"/>
                  </a:moveTo>
                  <a:cubicBezTo>
                    <a:pt x="510622" y="-141036"/>
                    <a:pt x="1776044" y="-105319"/>
                    <a:pt x="2266161" y="0"/>
                  </a:cubicBezTo>
                  <a:cubicBezTo>
                    <a:pt x="2188653" y="429199"/>
                    <a:pt x="2214387" y="896784"/>
                    <a:pt x="2266161" y="1227504"/>
                  </a:cubicBezTo>
                  <a:cubicBezTo>
                    <a:pt x="1530483" y="1091917"/>
                    <a:pt x="788740" y="1069699"/>
                    <a:pt x="0" y="1227504"/>
                  </a:cubicBezTo>
                  <a:cubicBezTo>
                    <a:pt x="52740" y="944218"/>
                    <a:pt x="-84208" y="554466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939374280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5E9B024C-A8EB-40F2-9169-88863F0A6474}"/>
                </a:ext>
              </a:extLst>
            </p:cNvPr>
            <p:cNvSpPr/>
            <p:nvPr/>
          </p:nvSpPr>
          <p:spPr>
            <a:xfrm>
              <a:off x="2881319" y="5748748"/>
              <a:ext cx="1556361" cy="287653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커뮤니티 조회 및 삭제</a:t>
              </a:r>
              <a:endParaRPr lang="en-US" altLang="ko-KR" sz="105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3BBD22C-9921-41C1-8276-34FF8573BDF8}"/>
              </a:ext>
            </a:extLst>
          </p:cNvPr>
          <p:cNvGrpSpPr/>
          <p:nvPr/>
        </p:nvGrpSpPr>
        <p:grpSpPr>
          <a:xfrm>
            <a:off x="4976639" y="4677096"/>
            <a:ext cx="2266162" cy="1371331"/>
            <a:chOff x="4976639" y="4677096"/>
            <a:chExt cx="2266162" cy="1371331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607CF44B-2ECA-4787-B80E-76C66162A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639" y="4677096"/>
              <a:ext cx="2266162" cy="1227505"/>
            </a:xfrm>
            <a:custGeom>
              <a:avLst/>
              <a:gdLst>
                <a:gd name="connsiteX0" fmla="*/ 0 w 2266162"/>
                <a:gd name="connsiteY0" fmla="*/ 0 h 1227505"/>
                <a:gd name="connsiteX1" fmla="*/ 2266162 w 2266162"/>
                <a:gd name="connsiteY1" fmla="*/ 0 h 1227505"/>
                <a:gd name="connsiteX2" fmla="*/ 2266162 w 2266162"/>
                <a:gd name="connsiteY2" fmla="*/ 1227505 h 1227505"/>
                <a:gd name="connsiteX3" fmla="*/ 0 w 2266162"/>
                <a:gd name="connsiteY3" fmla="*/ 1227505 h 1227505"/>
                <a:gd name="connsiteX4" fmla="*/ 0 w 2266162"/>
                <a:gd name="connsiteY4" fmla="*/ 0 h 122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162" h="1227505" fill="none" extrusionOk="0">
                  <a:moveTo>
                    <a:pt x="0" y="0"/>
                  </a:moveTo>
                  <a:cubicBezTo>
                    <a:pt x="657122" y="-6898"/>
                    <a:pt x="1379349" y="-75455"/>
                    <a:pt x="2266162" y="0"/>
                  </a:cubicBezTo>
                  <a:cubicBezTo>
                    <a:pt x="2228567" y="311671"/>
                    <a:pt x="2369985" y="755696"/>
                    <a:pt x="2266162" y="1227505"/>
                  </a:cubicBezTo>
                  <a:cubicBezTo>
                    <a:pt x="1716708" y="1086011"/>
                    <a:pt x="946096" y="1373937"/>
                    <a:pt x="0" y="1227505"/>
                  </a:cubicBezTo>
                  <a:cubicBezTo>
                    <a:pt x="-71360" y="975377"/>
                    <a:pt x="-21063" y="273367"/>
                    <a:pt x="0" y="0"/>
                  </a:cubicBezTo>
                  <a:close/>
                </a:path>
                <a:path w="2266162" h="1227505" stroke="0" extrusionOk="0">
                  <a:moveTo>
                    <a:pt x="0" y="0"/>
                  </a:moveTo>
                  <a:cubicBezTo>
                    <a:pt x="684187" y="166296"/>
                    <a:pt x="1410698" y="-103421"/>
                    <a:pt x="2266162" y="0"/>
                  </a:cubicBezTo>
                  <a:cubicBezTo>
                    <a:pt x="2237598" y="281191"/>
                    <a:pt x="2188385" y="961421"/>
                    <a:pt x="2266162" y="1227505"/>
                  </a:cubicBezTo>
                  <a:cubicBezTo>
                    <a:pt x="1214859" y="1261863"/>
                    <a:pt x="341631" y="1304772"/>
                    <a:pt x="0" y="1227505"/>
                  </a:cubicBezTo>
                  <a:cubicBezTo>
                    <a:pt x="7408" y="696923"/>
                    <a:pt x="-5120" y="195965"/>
                    <a:pt x="0" y="0"/>
                  </a:cubicBezTo>
                  <a:close/>
                </a:path>
              </a:pathLst>
            </a:custGeom>
            <a:ln>
              <a:solidFill>
                <a:srgbClr val="718EA0"/>
              </a:solidFill>
              <a:extLst>
                <a:ext uri="{C807C97D-BFC1-408E-A445-0C87EB9F89A2}">
                  <ask:lineSketchStyleProps xmlns:ask="http://schemas.microsoft.com/office/drawing/2018/sketchyshapes" sd="82945596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2592A285-B1EC-4B0D-8DE6-6B486A648FBA}"/>
                </a:ext>
              </a:extLst>
            </p:cNvPr>
            <p:cNvSpPr/>
            <p:nvPr/>
          </p:nvSpPr>
          <p:spPr>
            <a:xfrm>
              <a:off x="5331539" y="5760774"/>
              <a:ext cx="1556361" cy="287653"/>
            </a:xfrm>
            <a:prstGeom prst="roundRect">
              <a:avLst>
                <a:gd name="adj" fmla="val 48203"/>
              </a:avLst>
            </a:prstGeom>
            <a:solidFill>
              <a:srgbClr val="718EA0"/>
            </a:solidFill>
            <a:ln>
              <a:solidFill>
                <a:srgbClr val="718EA0"/>
              </a:solidFill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커뮤니티 세부 조회</a:t>
              </a:r>
              <a:endParaRPr lang="en-US" altLang="ko-KR" sz="105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57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2362199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</a:t>
            </a:r>
            <a:endParaRPr lang="ko-KR" altLang="en-US" sz="2000" b="1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7" y="2300644"/>
            <a:ext cx="2669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기획 의도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</a:t>
            </a:r>
            <a:endParaRPr lang="ko-KR" altLang="en-US" sz="2000" b="1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7" y="3376862"/>
            <a:ext cx="2020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4514635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</a:t>
            </a:r>
            <a:endParaRPr lang="ko-KR" altLang="en-US" sz="2000" b="1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4453080"/>
            <a:ext cx="2613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실행화면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771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j-ea"/>
                <a:ea typeface="+mj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07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5913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프로젝트 기획의도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4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1-1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26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기획 의도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3546269" y="2672718"/>
            <a:ext cx="50994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기획 의도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1626093" y="4037915"/>
            <a:ext cx="8939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사이버 대학교에서 사용하는</a:t>
            </a:r>
            <a:r>
              <a:rPr lang="en-US" altLang="ko-KR" sz="2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학사 정보 사이트 구현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096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4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1-2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4221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서비스개요</a:t>
            </a:r>
            <a:r>
              <a:rPr lang="en-US" altLang="ko-KR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_</a:t>
            </a:r>
            <a:r>
              <a:rPr lang="ko-KR" altLang="en-US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사용자</a:t>
            </a:r>
            <a:r>
              <a:rPr lang="en-US" altLang="ko-KR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학생</a:t>
            </a:r>
            <a:r>
              <a:rPr lang="en-US" altLang="ko-KR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화면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1167404" y="3103390"/>
            <a:ext cx="4001751" cy="3459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1167404" y="12190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1167404" y="21308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E66C441-0DDD-A5B0-F1A2-6D26BC9B9831}"/>
              </a:ext>
            </a:extLst>
          </p:cNvPr>
          <p:cNvSpPr/>
          <p:nvPr/>
        </p:nvSpPr>
        <p:spPr>
          <a:xfrm>
            <a:off x="1519456" y="346553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마이 페이지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8310EF7-F7A2-F555-55F6-DC5DC8E7ADC6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3168280" y="1938324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4E364FF-D40F-F205-A6D7-99D57E255000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168280" y="2850116"/>
            <a:ext cx="0" cy="253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8C27665-912A-DE68-35D6-4453AE85D253}"/>
              </a:ext>
            </a:extLst>
          </p:cNvPr>
          <p:cNvSpPr txBox="1"/>
          <p:nvPr/>
        </p:nvSpPr>
        <p:spPr>
          <a:xfrm>
            <a:off x="2811449" y="1394007"/>
            <a:ext cx="71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로그인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DCF5B0-9E04-8E7C-BDF7-9B14F2C06BA7}"/>
              </a:ext>
            </a:extLst>
          </p:cNvPr>
          <p:cNvSpPr txBox="1"/>
          <p:nvPr/>
        </p:nvSpPr>
        <p:spPr>
          <a:xfrm>
            <a:off x="2173458" y="2308557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사용자</a:t>
            </a:r>
            <a:r>
              <a:rPr lang="en-US" altLang="ko-KR" spc="-3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pc="-3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학생</a:t>
            </a:r>
            <a:r>
              <a:rPr lang="en-US" altLang="ko-KR" spc="-30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pc="-30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 </a:t>
            </a:r>
            <a:r>
              <a:rPr lang="ko-KR" altLang="en-US" spc="-3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메인  화면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ECE337-7666-4285-82EF-F401E4CE1AF1}"/>
              </a:ext>
            </a:extLst>
          </p:cNvPr>
          <p:cNvSpPr/>
          <p:nvPr/>
        </p:nvSpPr>
        <p:spPr>
          <a:xfrm>
            <a:off x="1519455" y="4201158"/>
            <a:ext cx="3297645" cy="1321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성적 조회</a:t>
            </a:r>
            <a:endParaRPr lang="en-US" altLang="ko-KR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수강 과목 조회</a:t>
            </a:r>
            <a:endParaRPr lang="en-US" altLang="ko-KR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출결 현황 조회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E3D6311-441B-4632-9C25-A4C5AEA8E705}"/>
              </a:ext>
            </a:extLst>
          </p:cNvPr>
          <p:cNvSpPr/>
          <p:nvPr/>
        </p:nvSpPr>
        <p:spPr>
          <a:xfrm>
            <a:off x="1519453" y="5697794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공지사항</a:t>
            </a:r>
            <a:r>
              <a:rPr lang="en-US" altLang="ko-KR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학생 커뮤니티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6B16EB-A01A-40AD-90B5-9C1F16BF3A99}"/>
              </a:ext>
            </a:extLst>
          </p:cNvPr>
          <p:cNvSpPr/>
          <p:nvPr/>
        </p:nvSpPr>
        <p:spPr>
          <a:xfrm>
            <a:off x="6656612" y="1548325"/>
            <a:ext cx="4996777" cy="4553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D36B12-68F7-42E5-B3C2-9E130D9DE59C}"/>
              </a:ext>
            </a:extLst>
          </p:cNvPr>
          <p:cNvSpPr txBox="1"/>
          <p:nvPr/>
        </p:nvSpPr>
        <p:spPr>
          <a:xfrm>
            <a:off x="6964454" y="3259698"/>
            <a:ext cx="4292599" cy="1848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마이 페이지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본인 정보 확인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수정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공지사항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: 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게시글 확인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학생 커뮤니티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게시글 확인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등록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	       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게시글 수정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삭제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작성자만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EDAA52-1396-4B79-9419-338C721435B8}"/>
              </a:ext>
            </a:extLst>
          </p:cNvPr>
          <p:cNvSpPr txBox="1"/>
          <p:nvPr/>
        </p:nvSpPr>
        <p:spPr>
          <a:xfrm>
            <a:off x="6964454" y="2031558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세부 기능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5CD020B-2E47-4F54-814B-569B1AB0E94B}"/>
              </a:ext>
            </a:extLst>
          </p:cNvPr>
          <p:cNvCxnSpPr>
            <a:cxnSpLocks/>
          </p:cNvCxnSpPr>
          <p:nvPr/>
        </p:nvCxnSpPr>
        <p:spPr>
          <a:xfrm>
            <a:off x="7086356" y="2979043"/>
            <a:ext cx="410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59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4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1-2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4221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서비스개요</a:t>
            </a:r>
            <a:r>
              <a:rPr lang="en-US" altLang="ko-KR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_</a:t>
            </a:r>
            <a:r>
              <a:rPr lang="ko-KR" altLang="en-US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관리자</a:t>
            </a:r>
            <a:r>
              <a:rPr lang="en-US" altLang="ko-KR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교수</a:t>
            </a:r>
            <a:r>
              <a:rPr lang="en-US" altLang="ko-KR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화면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1167404" y="3103390"/>
            <a:ext cx="4001751" cy="2890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1167404" y="12190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1167404" y="21308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E66C441-0DDD-A5B0-F1A2-6D26BC9B9831}"/>
              </a:ext>
            </a:extLst>
          </p:cNvPr>
          <p:cNvSpPr/>
          <p:nvPr/>
        </p:nvSpPr>
        <p:spPr>
          <a:xfrm>
            <a:off x="1519456" y="346553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학생 정보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8310EF7-F7A2-F555-55F6-DC5DC8E7ADC6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3168280" y="1938324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4E364FF-D40F-F205-A6D7-99D57E255000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168280" y="2850116"/>
            <a:ext cx="0" cy="253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8C27665-912A-DE68-35D6-4453AE85D253}"/>
              </a:ext>
            </a:extLst>
          </p:cNvPr>
          <p:cNvSpPr txBox="1"/>
          <p:nvPr/>
        </p:nvSpPr>
        <p:spPr>
          <a:xfrm>
            <a:off x="2811449" y="1394007"/>
            <a:ext cx="71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로그인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DCF5B0-9E04-8E7C-BDF7-9B14F2C06BA7}"/>
              </a:ext>
            </a:extLst>
          </p:cNvPr>
          <p:cNvSpPr txBox="1"/>
          <p:nvPr/>
        </p:nvSpPr>
        <p:spPr>
          <a:xfrm>
            <a:off x="2173459" y="2308557"/>
            <a:ext cx="1989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교수</a:t>
            </a:r>
            <a:r>
              <a:rPr lang="en-US" altLang="ko-KR" spc="-3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pc="-3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관리자</a:t>
            </a:r>
            <a:r>
              <a:rPr lang="en-US" altLang="ko-KR" spc="-3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pc="-3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 메인  화면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6656612" y="1548325"/>
            <a:ext cx="4996777" cy="4553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11BB8D-7977-A914-E874-5CC672567CF5}"/>
              </a:ext>
            </a:extLst>
          </p:cNvPr>
          <p:cNvSpPr txBox="1"/>
          <p:nvPr/>
        </p:nvSpPr>
        <p:spPr>
          <a:xfrm>
            <a:off x="6964454" y="3259698"/>
            <a:ext cx="4292599" cy="2439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학생 정보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정보 수정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삭제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담당 과목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과목별 학생 성적 등록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수정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                  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과목별 학생 날짜 별 출결 조회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수정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공지사항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: 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게시글 확인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등록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수정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삭제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학생 커뮤니티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게시글 확인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삭제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B1CA75-265E-0FEC-A477-82E2D5EA2F26}"/>
              </a:ext>
            </a:extLst>
          </p:cNvPr>
          <p:cNvSpPr txBox="1"/>
          <p:nvPr/>
        </p:nvSpPr>
        <p:spPr>
          <a:xfrm>
            <a:off x="6964454" y="2031558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세부 기능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7086356" y="2979043"/>
            <a:ext cx="410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ECE337-7666-4285-82EF-F401E4CE1AF1}"/>
              </a:ext>
            </a:extLst>
          </p:cNvPr>
          <p:cNvSpPr/>
          <p:nvPr/>
        </p:nvSpPr>
        <p:spPr>
          <a:xfrm>
            <a:off x="1519452" y="4251102"/>
            <a:ext cx="3297645" cy="592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담당 과목</a:t>
            </a:r>
            <a:r>
              <a:rPr lang="en-US" altLang="ko-KR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성적</a:t>
            </a:r>
            <a:r>
              <a:rPr lang="en-US" altLang="ko-KR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출결 정보</a:t>
            </a:r>
            <a:endParaRPr lang="en-US" altLang="ko-KR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E3D6311-441B-4632-9C25-A4C5AEA8E705}"/>
              </a:ext>
            </a:extLst>
          </p:cNvPr>
          <p:cNvSpPr/>
          <p:nvPr/>
        </p:nvSpPr>
        <p:spPr>
          <a:xfrm>
            <a:off x="1519453" y="5036670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공지사항</a:t>
            </a:r>
            <a:r>
              <a:rPr lang="en-US" altLang="ko-KR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학생 커뮤니티</a:t>
            </a:r>
          </a:p>
        </p:txBody>
      </p:sp>
    </p:spTree>
    <p:extLst>
      <p:ext uri="{BB962C8B-B14F-4D97-AF65-F5344CB8AC3E}">
        <p14:creationId xmlns:p14="http://schemas.microsoft.com/office/powerpoint/2010/main" val="2740057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5205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프로젝트 개요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4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2-1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EE901189-A3F0-994A-EDA1-98BFBC2BB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316629"/>
              </p:ext>
            </p:extLst>
          </p:nvPr>
        </p:nvGraphicFramePr>
        <p:xfrm>
          <a:off x="1615325" y="1682016"/>
          <a:ext cx="8961350" cy="3534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운영 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Window10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통합 개발 도구</a:t>
                      </a:r>
                      <a:endParaRPr lang="en-US" altLang="ko-KR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Eclipse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빌드 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Gradle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프레임 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Spring boot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웹 브라우저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Chrome</a:t>
                      </a:r>
                      <a:endParaRPr lang="ko-KR" alt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688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4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2-2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08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ER </a:t>
            </a:r>
            <a:r>
              <a:rPr lang="ko-KR" altLang="en-US" sz="2800" b="1" spc="-3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다이어그램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7396059-69BF-4893-9EB8-5146B780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799" y="795936"/>
            <a:ext cx="6881157" cy="57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10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915</Words>
  <Application>Microsoft Office PowerPoint</Application>
  <PresentationFormat>와이드스크린</PresentationFormat>
  <Paragraphs>379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Pretendard</vt:lpstr>
      <vt:lpstr>Pretendard Black</vt:lpstr>
      <vt:lpstr>한컴산뜻돋움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64</cp:revision>
  <dcterms:created xsi:type="dcterms:W3CDTF">2022-08-03T01:14:38Z</dcterms:created>
  <dcterms:modified xsi:type="dcterms:W3CDTF">2024-06-28T03:10:04Z</dcterms:modified>
</cp:coreProperties>
</file>